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gif" ContentType="image/gif"/>
  <Default Extension="mp3" ContentType="audio/mp3"/>
  <Default Extension="avi" ContentType="video/avi"/>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8"/>
  </p:notesMasterIdLst>
  <p:sldIdLst>
    <p:sldId id="643" r:id="rId4"/>
    <p:sldId id="638" r:id="rId5"/>
    <p:sldId id="608" r:id="rId6"/>
    <p:sldId id="646" r:id="rId7"/>
    <p:sldId id="647" r:id="rId9"/>
    <p:sldId id="648" r:id="rId10"/>
    <p:sldId id="649" r:id="rId11"/>
    <p:sldId id="650" r:id="rId12"/>
    <p:sldId id="651" r:id="rId13"/>
    <p:sldId id="652" r:id="rId14"/>
    <p:sldId id="653" r:id="rId15"/>
    <p:sldId id="654" r:id="rId16"/>
    <p:sldId id="655" r:id="rId17"/>
    <p:sldId id="656" r:id="rId18"/>
    <p:sldId id="657" r:id="rId19"/>
    <p:sldId id="658" r:id="rId20"/>
    <p:sldId id="667" r:id="rId21"/>
    <p:sldId id="669" r:id="rId22"/>
    <p:sldId id="662" r:id="rId23"/>
    <p:sldId id="663" r:id="rId24"/>
    <p:sldId id="664" r:id="rId25"/>
    <p:sldId id="665" r:id="rId26"/>
    <p:sldId id="666" r:id="rId27"/>
    <p:sldId id="672" r:id="rId28"/>
    <p:sldId id="670" r:id="rId29"/>
    <p:sldId id="673" r:id="rId30"/>
    <p:sldId id="674" r:id="rId31"/>
    <p:sldId id="675" r:id="rId32"/>
    <p:sldId id="676" r:id="rId33"/>
    <p:sldId id="677" r:id="rId34"/>
    <p:sldId id="678" r:id="rId35"/>
    <p:sldId id="679" r:id="rId36"/>
    <p:sldId id="680" r:id="rId37"/>
    <p:sldId id="681" r:id="rId38"/>
    <p:sldId id="682" r:id="rId39"/>
    <p:sldId id="683" r:id="rId40"/>
  </p:sldIdLst>
  <p:sldSz cx="12192000" cy="6858000"/>
  <p:notesSz cx="9144000" cy="6858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user" initials="u" lastIdx="0" clrIdx="0"/>
  <p:cmAuthor id="3" name="dell" initials="d" lastIdx="0" clrIdx="2"/>
  <p:cmAuthor id="4" name="新课标第一网" initials="新" lastIdx="0" clrIdx="0"/>
  <p:cmAuthor id="5" name="kingsoft" initials="k" lastIdx="0" clrIdx="0"/>
  <p:cmAuthor id="6" name="TangFei" initials="T" lastIdx="0" clrIdx="5"/>
  <p:cmAuthor id="7" name="1206988966@qq.com" initials="1" lastIdx="0" clrIdx="2"/>
  <p:cmAuthor id="8" name="姜伟光" initials="姜" lastIdx="0" clrIdx="0"/>
  <p:cmAuthor id="9" name="dongyu" initials="d" lastIdx="0" clrIdx="8"/>
  <p:cmAuthor id="10" name="王子涵" initials="王" lastIdx="0" clrIdx="0"/>
  <p:cmAuthor id="11" name="MyPC" initials="M" lastIdx="0" clrIdx="11"/>
  <p:cmAuthor id="12" name="jinli" initials="j" lastIdx="0" clrIdx="0"/>
  <p:cmAuthor id="13" name="PC" initials="P" lastIdx="0" clrIdx="12"/>
  <p:cmAuthor id="15" name="李丽" initials="李" lastIdx="0" clrIdx="14"/>
  <p:cmAuthor id="16" name="Nicole Li  李倩" initials="N" lastIdx="0" clrIdx="0"/>
  <p:cmAuthor id="75" name="作者" initials="A" lastIdx="0" clrIdx="24"/>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6202C"/>
    <a:srgbClr val="173E62"/>
    <a:srgbClr val="3A5B7A"/>
    <a:srgbClr val="182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76" autoAdjust="0"/>
    <p:restoredTop sz="94660"/>
  </p:normalViewPr>
  <p:slideViewPr>
    <p:cSldViewPr snapToGrid="0" showGuides="1">
      <p:cViewPr varScale="1">
        <p:scale>
          <a:sx n="108" d="100"/>
          <a:sy n="108" d="100"/>
        </p:scale>
        <p:origin x="-66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159.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AB8F5196-7840-41AF-A4DA-151A800C26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5A55DB85-A479-4A41-B2EB-9C3047E5046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p:nvPr>
        </p:nvSpPr>
        <p:spPr/>
        <p:txBody>
          <a:bodyPr lIns="91440" tIns="45720" rIns="91440" bIns="45720" anchor="t"/>
          <a:lstStyle/>
          <a:p>
            <a:pPr lvl="0"/>
            <a:endParaRPr lang="zh-CN" altLang="en-US" dirty="0"/>
          </a:p>
        </p:txBody>
      </p:sp>
      <p:sp>
        <p:nvSpPr>
          <p:cNvPr id="5017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Arial" panose="020B0604020202020204" pitchFamily="34" charset="0"/>
                <a:ea typeface="微软雅黑" panose="020B0503020204020204" charset="-122"/>
              </a:rPr>
            </a:fld>
            <a:endParaRPr lang="zh-CN" altLang="en-US" sz="1200">
              <a:latin typeface="Arial" panose="020B0604020202020204" pitchFamily="34" charset="0"/>
              <a:ea typeface="微软雅黑" panose="020B050302020402020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a:solidFill>
              <a:srgbClr val="000000">
                <a:alpha val="100000"/>
              </a:srgbClr>
            </a:solidFill>
            <a:miter lim="800000"/>
          </a:ln>
        </p:spPr>
      </p:sp>
      <p:sp>
        <p:nvSpPr>
          <p:cNvPr id="61443" name="备注占位符 2"/>
          <p:cNvSpPr txBox="1">
            <a:spLocks noGrp="1"/>
          </p:cNvSpPr>
          <p:nvPr>
            <p:ph type="body" idx="1"/>
          </p:nvPr>
        </p:nvSpPr>
        <p:spPr>
          <a:noFill/>
          <a:ln>
            <a:noFill/>
          </a:ln>
        </p:spPr>
        <p:txBody>
          <a:bodyPr wrap="square" lIns="91440" tIns="45720" rIns="91440" bIns="45720" anchor="t"/>
          <a:lstStyle/>
          <a:p>
            <a:pPr lvl="0"/>
            <a:endParaRPr lang="zh-CN" altLang="en-US"/>
          </a:p>
        </p:txBody>
      </p:sp>
      <p:sp>
        <p:nvSpPr>
          <p:cNvPr id="61444" name="灯片编号占位符 3"/>
          <p:cNvSpPr txBox="1">
            <a:spLocks noGrp="1"/>
          </p:cNvSpPr>
          <p:nvPr>
            <p:ph type="sldNum" sz="quarter" idx="10"/>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dirty="0"/>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dirty="0"/>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dirty="0"/>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dirty="0"/>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p:nvPr>
        </p:nvSpPr>
        <p:spPr/>
        <p:txBody>
          <a:bodyPr lIns="91440" tIns="45720" rIns="91440" bIns="45720" anchor="t"/>
          <a:lstStyle/>
          <a:p>
            <a:pPr lvl="0"/>
            <a:endParaRPr lang="zh-CN" altLang="en-US" dirty="0"/>
          </a:p>
        </p:txBody>
      </p:sp>
      <p:sp>
        <p:nvSpPr>
          <p:cNvPr id="5017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Arial" panose="020B0604020202020204" pitchFamily="34" charset="0"/>
                <a:ea typeface="微软雅黑" panose="020B0503020204020204" charset="-122"/>
              </a:rPr>
            </a:fld>
            <a:endParaRPr lang="zh-CN" altLang="en-US" sz="1200">
              <a:latin typeface="Arial" panose="020B0604020202020204" pitchFamily="34" charset="0"/>
              <a:ea typeface="微软雅黑" panose="020B050302020402020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3"/>
            </p:custDataLst>
          </p:nvPr>
        </p:nvSpPr>
        <p:spPr/>
      </p:sp>
      <p:sp>
        <p:nvSpPr>
          <p:cNvPr id="3" name="Notes Placeholder 2"/>
          <p:cNvSpPr txBox="1">
            <a:spLocks noGrp="1"/>
          </p:cNvSpPr>
          <p:nvPr>
            <p:ph type="body" idx="1"/>
            <p:custDataLst>
              <p:tags r:id="rId4"/>
            </p:custDataLst>
          </p:nvPr>
        </p:nvSpPr>
        <p:spPr/>
        <p:txBody>
          <a:bodyPr/>
          <a:lstStyle/>
          <a:p>
            <a:endParaRPr lang="en-US"/>
          </a:p>
        </p:txBody>
      </p:sp>
      <p:sp>
        <p:nvSpPr>
          <p:cNvPr id="4" name="Slide Number Placeholder 3"/>
          <p:cNvSpPr>
            <a:spLocks noGrp="1"/>
          </p:cNvSpPr>
          <p:nvPr>
            <p:ph type="sldNum" sz="quarter" idx="10"/>
            <p:custDataLst>
              <p:tags r:id="rId5"/>
            </p:custDataLst>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p:nvPr>
        </p:nvSpPr>
        <p:spPr/>
        <p:txBody>
          <a:bodyPr lIns="91440" tIns="45720" rIns="91440" bIns="45720" anchor="t"/>
          <a:lstStyle/>
          <a:p>
            <a:pPr lvl="0"/>
            <a:endParaRPr lang="zh-CN" altLang="en-US" dirty="0"/>
          </a:p>
        </p:txBody>
      </p:sp>
      <p:sp>
        <p:nvSpPr>
          <p:cNvPr id="5017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Arial" panose="020B0604020202020204" pitchFamily="34" charset="0"/>
                <a:ea typeface="微软雅黑" panose="020B0503020204020204" charset="-122"/>
              </a:rPr>
            </a:fld>
            <a:endParaRPr lang="zh-CN" altLang="en-US" sz="1200">
              <a:latin typeface="Arial" panose="020B0604020202020204" pitchFamily="3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p:nvPr>
        </p:nvSpPr>
        <p:spPr/>
        <p:txBody>
          <a:bodyPr lIns="91440" tIns="45720" rIns="91440" bIns="45720" anchor="t"/>
          <a:lstStyle/>
          <a:p>
            <a:pPr lvl="0"/>
            <a:endParaRPr lang="zh-CN" altLang="en-US" dirty="0"/>
          </a:p>
        </p:txBody>
      </p:sp>
      <p:sp>
        <p:nvSpPr>
          <p:cNvPr id="5017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Arial" panose="020B0604020202020204" pitchFamily="34" charset="0"/>
                <a:ea typeface="微软雅黑" panose="020B0503020204020204" charset="-122"/>
              </a:rPr>
            </a:fld>
            <a:endParaRPr lang="zh-CN" altLang="en-US" sz="1200">
              <a:latin typeface="Arial" panose="020B0604020202020204" pitchFamily="3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D95D9C-E4EE-4275-A006-E1578626F91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D95D9C-E4EE-4275-A006-E1578626F91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D95D9C-E4EE-4275-A006-E1578626F91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D95D9C-E4EE-4275-A006-E1578626F91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013" y="608013"/>
            <a:ext cx="10969625" cy="706438"/>
          </a:xfrm>
          <a:prstGeom prst="rect">
            <a:avLst/>
          </a:prstGeom>
        </p:spPr>
        <p:txBody>
          <a:bodyPr/>
          <a:lstStyle/>
          <a:p>
            <a:pPr fontAlgn="auto"/>
            <a:r>
              <a:rPr lang="zh-CN" altLang="en-US" sz="2025" strike="noStrike" noProof="1" smtClean="0"/>
              <a:t>单击此处编辑母版标题样式</a:t>
            </a:r>
            <a:endParaRPr lang="zh-CN" altLang="en-US" strike="noStrike" noProof="1"/>
          </a:p>
        </p:txBody>
      </p:sp>
      <p:sp>
        <p:nvSpPr>
          <p:cNvPr id="3" name="内容占位符 2"/>
          <p:cNvSpPr>
            <a:spLocks noGrp="1"/>
          </p:cNvSpPr>
          <p:nvPr>
            <p:ph idx="1"/>
          </p:nvPr>
        </p:nvSpPr>
        <p:spPr>
          <a:xfrm>
            <a:off x="608013" y="1490663"/>
            <a:ext cx="10969625" cy="4762500"/>
          </a:xfrm>
          <a:prstGeom prst="rect">
            <a:avLst/>
          </a:prstGeom>
        </p:spPr>
        <p:txBody>
          <a:bodyPr/>
          <a:lstStyle/>
          <a:p>
            <a:pPr lvl="0" fontAlgn="auto"/>
            <a:r>
              <a:rPr lang="zh-CN" altLang="en-US" sz="1015"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790" strike="noStrike" noProof="1" smtClean="0"/>
              <a:t>第四级</a:t>
            </a:r>
            <a:endParaRPr lang="zh-CN" altLang="en-US" strike="noStrike" noProof="1" smtClean="0"/>
          </a:p>
          <a:p>
            <a:pPr lvl="4" fontAlgn="auto"/>
            <a:r>
              <a:rPr lang="zh-CN" altLang="en-US" sz="790" strike="noStrike" noProof="1" smtClean="0"/>
              <a:t>第五级</a:t>
            </a:r>
            <a:endParaRPr lang="zh-CN" altLang="en-US" strike="noStrike" noProof="1"/>
          </a:p>
        </p:txBody>
      </p:sp>
      <p:sp>
        <p:nvSpPr>
          <p:cNvPr id="4" name="日期占位符 3"/>
          <p:cNvSpPr>
            <a:spLocks noGrp="1"/>
          </p:cNvSpPr>
          <p:nvPr>
            <p:ph type="dt" sz="half" idx="10"/>
          </p:nvPr>
        </p:nvSpPr>
        <p:spPr>
          <a:xfrm>
            <a:off x="611188" y="6318250"/>
            <a:ext cx="2701925" cy="315913"/>
          </a:xfrm>
          <a:prstGeom prst="rect">
            <a:avLst/>
          </a:prstGeom>
        </p:spPr>
        <p:txBody>
          <a:bodyPr vert="horz" lIns="91440" tIns="45720" rIns="91440" bIns="45720" rtlCol="0" anchor="ctr">
            <a:normAutofit/>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116388" y="6318250"/>
            <a:ext cx="3959225" cy="315913"/>
          </a:xfrm>
          <a:prstGeom prst="rect">
            <a:avLst/>
          </a:prstGeom>
        </p:spPr>
        <p:txBody>
          <a:bodyPr vert="horz" lIns="91440" tIns="45720" rIns="91440" bIns="45720" rtlCol="0" anchor="ctr">
            <a:normAutofit/>
          </a:bodyPr>
          <a:lstStyle/>
          <a:p>
            <a:endParaRPr lang="zh-CN" altLang="en-US"/>
          </a:p>
        </p:txBody>
      </p:sp>
      <p:sp>
        <p:nvSpPr>
          <p:cNvPr id="6" name="灯片编号占位符 5"/>
          <p:cNvSpPr>
            <a:spLocks noGrp="1"/>
          </p:cNvSpPr>
          <p:nvPr>
            <p:ph type="sldNum" sz="quarter" idx="12"/>
          </p:nvPr>
        </p:nvSpPr>
        <p:spPr>
          <a:xfrm>
            <a:off x="8877300" y="6318250"/>
            <a:ext cx="2700338" cy="315913"/>
          </a:xfrm>
          <a:prstGeom prst="rect">
            <a:avLst/>
          </a:prstGeom>
        </p:spPr>
        <p:txBody>
          <a:bodyPr vert="horz" lIns="91440" tIns="45720" rIns="91440" bIns="45720" rtlCol="0" anchor="ctr">
            <a:normAutofit/>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
        <p:nvSpPr>
          <p:cNvPr id="5" name="矩形 4"/>
          <p:cNvSpPr/>
          <p:nvPr userDrawn="1"/>
        </p:nvSpPr>
        <p:spPr>
          <a:xfrm>
            <a:off x="0" y="0"/>
            <a:ext cx="12192000" cy="3428998"/>
          </a:xfrm>
          <a:prstGeom prst="rect">
            <a:avLst/>
          </a:prstGeom>
          <a:solidFill>
            <a:srgbClr val="04358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3429003"/>
            <a:ext cx="12192000" cy="3428998"/>
          </a:xfrm>
          <a:prstGeom prst="rect">
            <a:avLst/>
          </a:prstGeom>
          <a:solidFill>
            <a:srgbClr val="D718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139700" y="105834"/>
            <a:ext cx="11912600" cy="664633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userDrawn="1"/>
        </p:nvSpPr>
        <p:spPr>
          <a:xfrm>
            <a:off x="139700" y="105832"/>
            <a:ext cx="11912600" cy="6646333"/>
          </a:xfrm>
          <a:prstGeom prst="rect">
            <a:avLst/>
          </a:prstGeom>
          <a:solidFill>
            <a:schemeClr val="bg1"/>
          </a:solidFill>
          <a:ln>
            <a:noFill/>
          </a:ln>
          <a:effectLst>
            <a:outerShdw blurRad="381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1225" y="135255"/>
            <a:ext cx="1875155" cy="75755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41" y="1334820"/>
            <a:ext cx="5830887" cy="998539"/>
          </a:xfrm>
          <a:prstGeom prst="rect">
            <a:avLst/>
          </a:prstGeom>
          <a:noFill/>
          <a:ln w="9525">
            <a:noFill/>
          </a:ln>
        </p:spPr>
      </p:pic>
      <p:sp>
        <p:nvSpPr>
          <p:cNvPr id="2" name="TextBox 1"/>
          <p:cNvSpPr txBox="1"/>
          <p:nvPr/>
        </p:nvSpPr>
        <p:spPr>
          <a:xfrm>
            <a:off x="4450705" y="1412777"/>
            <a:ext cx="3168352" cy="697627"/>
          </a:xfrm>
          <a:prstGeom prst="rect">
            <a:avLst/>
          </a:prstGeom>
          <a:noFill/>
        </p:spPr>
        <p:txBody>
          <a:bodyPr wrap="square" lIns="121914" tIns="60957" rIns="121914" bIns="60957"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4" r:id="rId1"/>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4.jpeg"/><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8.xml"/><Relationship Id="rId4" Type="http://schemas.openxmlformats.org/officeDocument/2006/relationships/tags" Target="../tags/tag73.xml"/><Relationship Id="rId3" Type="http://schemas.openxmlformats.org/officeDocument/2006/relationships/image" Target="../media/image21.png"/><Relationship Id="rId2" Type="http://schemas.microsoft.com/office/2007/relationships/media" Target="../media/media1.mp3"/><Relationship Id="rId1" Type="http://schemas.openxmlformats.org/officeDocument/2006/relationships/audio" Target="NULL" TargetMode="External"/></Relationships>
</file>

<file path=ppt/slides/_rels/slide11.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77.xml"/><Relationship Id="rId7" Type="http://schemas.openxmlformats.org/officeDocument/2006/relationships/image" Target="../media/image24.png"/><Relationship Id="rId6" Type="http://schemas.openxmlformats.org/officeDocument/2006/relationships/oleObject" Target="../embeddings/oleObject1.bin"/><Relationship Id="rId5" Type="http://schemas.openxmlformats.org/officeDocument/2006/relationships/tags" Target="../tags/tag76.xml"/><Relationship Id="rId4" Type="http://schemas.openxmlformats.org/officeDocument/2006/relationships/image" Target="../media/image23.jpeg"/><Relationship Id="rId3" Type="http://schemas.openxmlformats.org/officeDocument/2006/relationships/tags" Target="../tags/tag75.xml"/><Relationship Id="rId2" Type="http://schemas.openxmlformats.org/officeDocument/2006/relationships/image" Target="../media/image22.jpeg"/><Relationship Id="rId16" Type="http://schemas.openxmlformats.org/officeDocument/2006/relationships/vmlDrawing" Target="../drawings/vmlDrawing1.vml"/><Relationship Id="rId15" Type="http://schemas.openxmlformats.org/officeDocument/2006/relationships/slideLayout" Target="../slideLayouts/slideLayout12.xml"/><Relationship Id="rId14" Type="http://schemas.openxmlformats.org/officeDocument/2006/relationships/tags" Target="../tags/tag80.xml"/><Relationship Id="rId13" Type="http://schemas.openxmlformats.org/officeDocument/2006/relationships/image" Target="../media/image27.jpeg"/><Relationship Id="rId12" Type="http://schemas.openxmlformats.org/officeDocument/2006/relationships/tags" Target="../tags/tag79.xml"/><Relationship Id="rId11" Type="http://schemas.openxmlformats.org/officeDocument/2006/relationships/image" Target="../media/image26.jpeg"/><Relationship Id="rId10" Type="http://schemas.openxmlformats.org/officeDocument/2006/relationships/tags" Target="../tags/tag78.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87.xml"/><Relationship Id="rId7" Type="http://schemas.openxmlformats.org/officeDocument/2006/relationships/image" Target="../media/image28.jpe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slideLayout" Target="../slideLayouts/slideLayout8.xml"/><Relationship Id="rId10" Type="http://schemas.openxmlformats.org/officeDocument/2006/relationships/tags" Target="../tags/tag88.xml"/><Relationship Id="rId1" Type="http://schemas.openxmlformats.org/officeDocument/2006/relationships/tags" Target="../tags/tag8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4.xml"/><Relationship Id="rId6" Type="http://schemas.openxmlformats.org/officeDocument/2006/relationships/tags" Target="../tags/tag90.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png"/><Relationship Id="rId2" Type="http://schemas.openxmlformats.org/officeDocument/2006/relationships/image" Target="../media/image13.jpeg"/><Relationship Id="rId1" Type="http://schemas.openxmlformats.org/officeDocument/2006/relationships/tags" Target="../tags/tag8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93.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9.xml"/><Relationship Id="rId4" Type="http://schemas.openxmlformats.org/officeDocument/2006/relationships/tags" Target="../tags/tag95.xml"/><Relationship Id="rId3" Type="http://schemas.openxmlformats.org/officeDocument/2006/relationships/image" Target="../media/image15.png"/><Relationship Id="rId2" Type="http://schemas.openxmlformats.org/officeDocument/2006/relationships/tags" Target="../tags/tag94.xml"/><Relationship Id="rId1" Type="http://schemas.openxmlformats.org/officeDocument/2006/relationships/image" Target="../media/image32.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101.xml"/><Relationship Id="rId6" Type="http://schemas.openxmlformats.org/officeDocument/2006/relationships/image" Target="../media/image15.png"/><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9.xml"/><Relationship Id="rId3" Type="http://schemas.openxmlformats.org/officeDocument/2006/relationships/tags" Target="../tags/tag103.xml"/><Relationship Id="rId2" Type="http://schemas.openxmlformats.org/officeDocument/2006/relationships/image" Target="../media/image15.png"/><Relationship Id="rId1" Type="http://schemas.openxmlformats.org/officeDocument/2006/relationships/tags" Target="../tags/tag102.xml"/></Relationships>
</file>

<file path=ppt/slides/_rels/slide2.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8.jpeg"/><Relationship Id="rId7" Type="http://schemas.openxmlformats.org/officeDocument/2006/relationships/tags" Target="../tags/tag40.xml"/><Relationship Id="rId6" Type="http://schemas.openxmlformats.org/officeDocument/2006/relationships/image" Target="../media/image7.jpeg"/><Relationship Id="rId5" Type="http://schemas.openxmlformats.org/officeDocument/2006/relationships/tags" Target="../tags/tag39.xml"/><Relationship Id="rId4" Type="http://schemas.openxmlformats.org/officeDocument/2006/relationships/image" Target="../media/image6.jpeg"/><Relationship Id="rId3" Type="http://schemas.openxmlformats.org/officeDocument/2006/relationships/tags" Target="../tags/tag38.xml"/><Relationship Id="rId2" Type="http://schemas.openxmlformats.org/officeDocument/2006/relationships/image" Target="../media/image5.jpeg"/><Relationship Id="rId17" Type="http://schemas.openxmlformats.org/officeDocument/2006/relationships/slideLayout" Target="../slideLayouts/slideLayout1.xml"/><Relationship Id="rId16" Type="http://schemas.openxmlformats.org/officeDocument/2006/relationships/image" Target="../media/image12.png"/><Relationship Id="rId15" Type="http://schemas.openxmlformats.org/officeDocument/2006/relationships/tags" Target="../tags/tag44.xml"/><Relationship Id="rId14" Type="http://schemas.openxmlformats.org/officeDocument/2006/relationships/image" Target="../media/image11.jpeg"/><Relationship Id="rId13" Type="http://schemas.openxmlformats.org/officeDocument/2006/relationships/tags" Target="../tags/tag43.xml"/><Relationship Id="rId12" Type="http://schemas.openxmlformats.org/officeDocument/2006/relationships/image" Target="../media/image10.jpeg"/><Relationship Id="rId11" Type="http://schemas.openxmlformats.org/officeDocument/2006/relationships/tags" Target="../tags/tag42.xml"/><Relationship Id="rId10" Type="http://schemas.openxmlformats.org/officeDocument/2006/relationships/image" Target="../media/image9.jpeg"/><Relationship Id="rId1" Type="http://schemas.openxmlformats.org/officeDocument/2006/relationships/tags" Target="../tags/tag37.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4.xml"/><Relationship Id="rId4" Type="http://schemas.openxmlformats.org/officeDocument/2006/relationships/tags" Target="../tags/tag104.xml"/><Relationship Id="rId3" Type="http://schemas.openxmlformats.org/officeDocument/2006/relationships/image" Target="../media/image33.png"/><Relationship Id="rId2" Type="http://schemas.microsoft.com/office/2007/relationships/media" Target="../media/media2.avi"/><Relationship Id="rId1" Type="http://schemas.openxmlformats.org/officeDocument/2006/relationships/video" Target="../media/media2.avi"/></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tags" Target="../tags/tag10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107.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08.xml"/><Relationship Id="rId2" Type="http://schemas.openxmlformats.org/officeDocument/2006/relationships/image" Target="../media/image35.jpeg"/><Relationship Id="rId1"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16.xml"/><Relationship Id="rId1" Type="http://schemas.openxmlformats.org/officeDocument/2006/relationships/tags" Target="../tags/tag115.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21.xml"/><Relationship Id="rId1" Type="http://schemas.openxmlformats.org/officeDocument/2006/relationships/tags" Target="../tags/tag120.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126.xml"/><Relationship Id="rId1" Type="http://schemas.openxmlformats.org/officeDocument/2006/relationships/tags" Target="../tags/tag1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131.xml"/><Relationship Id="rId1" Type="http://schemas.openxmlformats.org/officeDocument/2006/relationships/tags" Target="../tags/tag130.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136.xml"/><Relationship Id="rId1" Type="http://schemas.openxmlformats.org/officeDocument/2006/relationships/tags" Target="../tags/tag1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40.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145.xml"/><Relationship Id="rId1" Type="http://schemas.openxmlformats.org/officeDocument/2006/relationships/tags" Target="../tags/tag144.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150.xml"/><Relationship Id="rId1" Type="http://schemas.openxmlformats.org/officeDocument/2006/relationships/tags" Target="../tags/tag149.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tags" Target="../tags/tag155.xml"/><Relationship Id="rId1" Type="http://schemas.openxmlformats.org/officeDocument/2006/relationships/tags" Target="../tags/tag15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8.xml"/><Relationship Id="rId6" Type="http://schemas.openxmlformats.org/officeDocument/2006/relationships/tags" Target="../tags/tag47.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tags" Target="../tags/tag46.xml"/><Relationship Id="rId2" Type="http://schemas.openxmlformats.org/officeDocument/2006/relationships/image" Target="../media/image13.jpeg"/><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49.xml"/><Relationship Id="rId3" Type="http://schemas.openxmlformats.org/officeDocument/2006/relationships/image" Target="../media/image15.png"/><Relationship Id="rId2" Type="http://schemas.openxmlformats.org/officeDocument/2006/relationships/image" Target="../media/image16.GIF"/><Relationship Id="rId1" Type="http://schemas.openxmlformats.org/officeDocument/2006/relationships/tags" Target="../tags/tag48.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52.xml"/><Relationship Id="rId4" Type="http://schemas.openxmlformats.org/officeDocument/2006/relationships/image" Target="../media/image15.png"/><Relationship Id="rId3" Type="http://schemas.openxmlformats.org/officeDocument/2006/relationships/tags" Target="../tags/tag51.xml"/><Relationship Id="rId2" Type="http://schemas.openxmlformats.org/officeDocument/2006/relationships/image" Target="../media/image17.png"/><Relationship Id="rId1" Type="http://schemas.openxmlformats.org/officeDocument/2006/relationships/tags" Target="../tags/tag50.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8.xml"/><Relationship Id="rId3" Type="http://schemas.openxmlformats.org/officeDocument/2006/relationships/tags" Target="../tags/tag53.xml"/><Relationship Id="rId2" Type="http://schemas.openxmlformats.org/officeDocument/2006/relationships/image" Target="../media/image15.pn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7" Type="http://schemas.openxmlformats.org/officeDocument/2006/relationships/slideLayout" Target="../slideLayouts/slideLayout8.xml"/><Relationship Id="rId16" Type="http://schemas.openxmlformats.org/officeDocument/2006/relationships/tags" Target="../tags/tag68.xml"/><Relationship Id="rId15" Type="http://schemas.openxmlformats.org/officeDocument/2006/relationships/image" Target="../media/image15.png"/><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72.xml"/><Relationship Id="rId6" Type="http://schemas.openxmlformats.org/officeDocument/2006/relationships/image" Target="../media/image15.png"/><Relationship Id="rId5" Type="http://schemas.openxmlformats.org/officeDocument/2006/relationships/tags" Target="../tags/tag71.xml"/><Relationship Id="rId4" Type="http://schemas.openxmlformats.org/officeDocument/2006/relationships/image" Target="../media/image20.jpeg"/><Relationship Id="rId3" Type="http://schemas.openxmlformats.org/officeDocument/2006/relationships/tags" Target="../tags/tag70.xml"/><Relationship Id="rId2" Type="http://schemas.openxmlformats.org/officeDocument/2006/relationships/image" Target="../media/image19.jpeg"/><Relationship Id="rId1" Type="http://schemas.openxmlformats.org/officeDocument/2006/relationships/tags" Target="../tags/tag69.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100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文本框 3" descr="7b0a20202020227461726765744d6f64756c65223a20226b6f6e6c696e65666f6e7473220a7d0a"/>
          <p:cNvSpPr txBox="1"/>
          <p:nvPr/>
        </p:nvSpPr>
        <p:spPr>
          <a:xfrm>
            <a:off x="2055495" y="3858895"/>
            <a:ext cx="12190095" cy="1106805"/>
          </a:xfrm>
          <a:prstGeom prst="rect">
            <a:avLst/>
          </a:prstGeom>
          <a:noFill/>
        </p:spPr>
        <p:txBody>
          <a:bodyPr wrap="square" rtlCol="0">
            <a:spAutoFit/>
          </a:bodyPr>
          <a:lstStyle/>
          <a:p>
            <a:pPr algn="ctr"/>
            <a:r>
              <a:rPr lang="en-US" altLang="zh-CN" sz="6600" b="1" dirty="0">
                <a:latin typeface="汉仪书魂体简" panose="02010600000101010101" charset="-122"/>
                <a:ea typeface="汉仪书魂体简" panose="02010600000101010101" charset="-122"/>
                <a:cs typeface="汉仪书魂体简" panose="02010600000101010101" charset="-122"/>
                <a:sym typeface="兰米粗楷简体" panose="02000503000000000000" charset="-122"/>
              </a:rPr>
              <a:t>——</a:t>
            </a:r>
            <a:r>
              <a:rPr lang="zh-CN" altLang="en-US" sz="6600" b="1">
                <a:latin typeface="汉仪书魂体简" panose="02010600000101010101" charset="-122"/>
                <a:ea typeface="汉仪书魂体简" panose="02010600000101010101" charset="-122"/>
                <a:cs typeface="汉仪书魂体简" panose="02010600000101010101" charset="-122"/>
                <a:sym typeface="兰米粗楷简体" panose="02000503000000000000" charset="-122"/>
              </a:rPr>
              <a:t>美国的独立</a:t>
            </a:r>
            <a:endParaRPr lang="zh-CN" altLang="en-US" sz="6600" b="1">
              <a:latin typeface="汉仪书魂体简" panose="02010600000101010101" charset="-122"/>
              <a:ea typeface="汉仪书魂体简" panose="02010600000101010101" charset="-122"/>
              <a:cs typeface="汉仪书魂体简" panose="02010600000101010101" charset="-122"/>
              <a:sym typeface="兰米粗楷简体" panose="02000503000000000000" charset="-122"/>
            </a:endParaRPr>
          </a:p>
        </p:txBody>
      </p:sp>
      <p:sp>
        <p:nvSpPr>
          <p:cNvPr id="150" name="Freeform 12"/>
          <p:cNvSpPr/>
          <p:nvPr>
            <p:custDataLst>
              <p:tags r:id="rId1"/>
            </p:custDataLst>
          </p:nvPr>
        </p:nvSpPr>
        <p:spPr bwMode="auto">
          <a:xfrm>
            <a:off x="285746" y="3100625"/>
            <a:ext cx="5810259" cy="3530759"/>
          </a:xfrm>
          <a:custGeom>
            <a:avLst/>
            <a:gdLst>
              <a:gd name="T0" fmla="*/ 782 w 1778"/>
              <a:gd name="T1" fmla="*/ 124 h 1079"/>
              <a:gd name="T2" fmla="*/ 810 w 1778"/>
              <a:gd name="T3" fmla="*/ 170 h 1079"/>
              <a:gd name="T4" fmla="*/ 802 w 1778"/>
              <a:gd name="T5" fmla="*/ 215 h 1079"/>
              <a:gd name="T6" fmla="*/ 881 w 1778"/>
              <a:gd name="T7" fmla="*/ 197 h 1079"/>
              <a:gd name="T8" fmla="*/ 790 w 1778"/>
              <a:gd name="T9" fmla="*/ 290 h 1079"/>
              <a:gd name="T10" fmla="*/ 1009 w 1778"/>
              <a:gd name="T11" fmla="*/ 184 h 1079"/>
              <a:gd name="T12" fmla="*/ 1232 w 1778"/>
              <a:gd name="T13" fmla="*/ 7 h 1079"/>
              <a:gd name="T14" fmla="*/ 1030 w 1778"/>
              <a:gd name="T15" fmla="*/ 205 h 1079"/>
              <a:gd name="T16" fmla="*/ 1042 w 1778"/>
              <a:gd name="T17" fmla="*/ 209 h 1079"/>
              <a:gd name="T18" fmla="*/ 1177 w 1778"/>
              <a:gd name="T19" fmla="*/ 92 h 1079"/>
              <a:gd name="T20" fmla="*/ 1130 w 1778"/>
              <a:gd name="T21" fmla="*/ 176 h 1079"/>
              <a:gd name="T22" fmla="*/ 1260 w 1778"/>
              <a:gd name="T23" fmla="*/ 97 h 1079"/>
              <a:gd name="T24" fmla="*/ 1120 w 1778"/>
              <a:gd name="T25" fmla="*/ 207 h 1079"/>
              <a:gd name="T26" fmla="*/ 1163 w 1778"/>
              <a:gd name="T27" fmla="*/ 219 h 1079"/>
              <a:gd name="T28" fmla="*/ 1280 w 1778"/>
              <a:gd name="T29" fmla="*/ 136 h 1079"/>
              <a:gd name="T30" fmla="*/ 1368 w 1778"/>
              <a:gd name="T31" fmla="*/ 185 h 1079"/>
              <a:gd name="T32" fmla="*/ 1336 w 1778"/>
              <a:gd name="T33" fmla="*/ 231 h 1079"/>
              <a:gd name="T34" fmla="*/ 1470 w 1778"/>
              <a:gd name="T35" fmla="*/ 275 h 1079"/>
              <a:gd name="T36" fmla="*/ 1610 w 1778"/>
              <a:gd name="T37" fmla="*/ 326 h 1079"/>
              <a:gd name="T38" fmla="*/ 1651 w 1778"/>
              <a:gd name="T39" fmla="*/ 431 h 1079"/>
              <a:gd name="T40" fmla="*/ 1656 w 1778"/>
              <a:gd name="T41" fmla="*/ 473 h 1079"/>
              <a:gd name="T42" fmla="*/ 1408 w 1778"/>
              <a:gd name="T43" fmla="*/ 580 h 1079"/>
              <a:gd name="T44" fmla="*/ 1556 w 1778"/>
              <a:gd name="T45" fmla="*/ 529 h 1079"/>
              <a:gd name="T46" fmla="*/ 1657 w 1778"/>
              <a:gd name="T47" fmla="*/ 511 h 1079"/>
              <a:gd name="T48" fmla="*/ 1682 w 1778"/>
              <a:gd name="T49" fmla="*/ 579 h 1079"/>
              <a:gd name="T50" fmla="*/ 1679 w 1778"/>
              <a:gd name="T51" fmla="*/ 645 h 1079"/>
              <a:gd name="T52" fmla="*/ 1613 w 1778"/>
              <a:gd name="T53" fmla="*/ 699 h 1079"/>
              <a:gd name="T54" fmla="*/ 1702 w 1778"/>
              <a:gd name="T55" fmla="*/ 701 h 1079"/>
              <a:gd name="T56" fmla="*/ 1377 w 1778"/>
              <a:gd name="T57" fmla="*/ 890 h 1079"/>
              <a:gd name="T58" fmla="*/ 1081 w 1778"/>
              <a:gd name="T59" fmla="*/ 1051 h 1079"/>
              <a:gd name="T60" fmla="*/ 970 w 1778"/>
              <a:gd name="T61" fmla="*/ 1036 h 1079"/>
              <a:gd name="T62" fmla="*/ 1066 w 1778"/>
              <a:gd name="T63" fmla="*/ 890 h 1079"/>
              <a:gd name="T64" fmla="*/ 1071 w 1778"/>
              <a:gd name="T65" fmla="*/ 844 h 1079"/>
              <a:gd name="T66" fmla="*/ 579 w 1778"/>
              <a:gd name="T67" fmla="*/ 923 h 1079"/>
              <a:gd name="T68" fmla="*/ 570 w 1778"/>
              <a:gd name="T69" fmla="*/ 903 h 1079"/>
              <a:gd name="T70" fmla="*/ 515 w 1778"/>
              <a:gd name="T71" fmla="*/ 912 h 1079"/>
              <a:gd name="T72" fmla="*/ 355 w 1778"/>
              <a:gd name="T73" fmla="*/ 934 h 1079"/>
              <a:gd name="T74" fmla="*/ 356 w 1778"/>
              <a:gd name="T75" fmla="*/ 977 h 1079"/>
              <a:gd name="T76" fmla="*/ 598 w 1778"/>
              <a:gd name="T77" fmla="*/ 951 h 1079"/>
              <a:gd name="T78" fmla="*/ 858 w 1778"/>
              <a:gd name="T79" fmla="*/ 915 h 1079"/>
              <a:gd name="T80" fmla="*/ 720 w 1778"/>
              <a:gd name="T81" fmla="*/ 940 h 1079"/>
              <a:gd name="T82" fmla="*/ 484 w 1778"/>
              <a:gd name="T83" fmla="*/ 976 h 1079"/>
              <a:gd name="T84" fmla="*/ 287 w 1778"/>
              <a:gd name="T85" fmla="*/ 954 h 1079"/>
              <a:gd name="T86" fmla="*/ 299 w 1778"/>
              <a:gd name="T87" fmla="*/ 868 h 1079"/>
              <a:gd name="T88" fmla="*/ 324 w 1778"/>
              <a:gd name="T89" fmla="*/ 827 h 1079"/>
              <a:gd name="T90" fmla="*/ 309 w 1778"/>
              <a:gd name="T91" fmla="*/ 739 h 1079"/>
              <a:gd name="T92" fmla="*/ 170 w 1778"/>
              <a:gd name="T93" fmla="*/ 754 h 1079"/>
              <a:gd name="T94" fmla="*/ 53 w 1778"/>
              <a:gd name="T95" fmla="*/ 722 h 1079"/>
              <a:gd name="T96" fmla="*/ 27 w 1778"/>
              <a:gd name="T97" fmla="*/ 628 h 1079"/>
              <a:gd name="T98" fmla="*/ 89 w 1778"/>
              <a:gd name="T99" fmla="*/ 508 h 1079"/>
              <a:gd name="T100" fmla="*/ 74 w 1778"/>
              <a:gd name="T101" fmla="*/ 466 h 1079"/>
              <a:gd name="T102" fmla="*/ 45 w 1778"/>
              <a:gd name="T103" fmla="*/ 455 h 1079"/>
              <a:gd name="T104" fmla="*/ 72 w 1778"/>
              <a:gd name="T105" fmla="*/ 400 h 1079"/>
              <a:gd name="T106" fmla="*/ 151 w 1778"/>
              <a:gd name="T107" fmla="*/ 323 h 1079"/>
              <a:gd name="T108" fmla="*/ 179 w 1778"/>
              <a:gd name="T109" fmla="*/ 258 h 1079"/>
              <a:gd name="T110" fmla="*/ 152 w 1778"/>
              <a:gd name="T111" fmla="*/ 188 h 1079"/>
              <a:gd name="T112" fmla="*/ 207 w 1778"/>
              <a:gd name="T113" fmla="*/ 134 h 1079"/>
              <a:gd name="T114" fmla="*/ 114 w 1778"/>
              <a:gd name="T115" fmla="*/ 108 h 1079"/>
              <a:gd name="T116" fmla="*/ 215 w 1778"/>
              <a:gd name="T117" fmla="*/ 80 h 1079"/>
              <a:gd name="T118" fmla="*/ 372 w 1778"/>
              <a:gd name="T119" fmla="*/ 75 h 1079"/>
              <a:gd name="T120" fmla="*/ 570 w 1778"/>
              <a:gd name="T121" fmla="*/ 57 h 1079"/>
              <a:gd name="T122" fmla="*/ 715 w 1778"/>
              <a:gd name="T123" fmla="*/ 21 h 1079"/>
              <a:gd name="T124" fmla="*/ 769 w 1778"/>
              <a:gd name="T125" fmla="*/ 5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8" h="1079">
                <a:moveTo>
                  <a:pt x="876" y="9"/>
                </a:moveTo>
                <a:cubicBezTo>
                  <a:pt x="872" y="10"/>
                  <a:pt x="872" y="10"/>
                  <a:pt x="872" y="10"/>
                </a:cubicBezTo>
                <a:cubicBezTo>
                  <a:pt x="871" y="11"/>
                  <a:pt x="871" y="11"/>
                  <a:pt x="871" y="11"/>
                </a:cubicBezTo>
                <a:cubicBezTo>
                  <a:pt x="869" y="10"/>
                  <a:pt x="869" y="10"/>
                  <a:pt x="869" y="10"/>
                </a:cubicBezTo>
                <a:cubicBezTo>
                  <a:pt x="865" y="14"/>
                  <a:pt x="865" y="14"/>
                  <a:pt x="865" y="14"/>
                </a:cubicBezTo>
                <a:cubicBezTo>
                  <a:pt x="864" y="16"/>
                  <a:pt x="871" y="13"/>
                  <a:pt x="862" y="15"/>
                </a:cubicBezTo>
                <a:cubicBezTo>
                  <a:pt x="867" y="17"/>
                  <a:pt x="867" y="17"/>
                  <a:pt x="867" y="17"/>
                </a:cubicBezTo>
                <a:cubicBezTo>
                  <a:pt x="859" y="21"/>
                  <a:pt x="859" y="21"/>
                  <a:pt x="859" y="21"/>
                </a:cubicBezTo>
                <a:cubicBezTo>
                  <a:pt x="861" y="18"/>
                  <a:pt x="861" y="18"/>
                  <a:pt x="861" y="18"/>
                </a:cubicBezTo>
                <a:cubicBezTo>
                  <a:pt x="861" y="16"/>
                  <a:pt x="869" y="22"/>
                  <a:pt x="858" y="16"/>
                </a:cubicBezTo>
                <a:cubicBezTo>
                  <a:pt x="856" y="19"/>
                  <a:pt x="856" y="19"/>
                  <a:pt x="856" y="19"/>
                </a:cubicBezTo>
                <a:cubicBezTo>
                  <a:pt x="855" y="19"/>
                  <a:pt x="856" y="23"/>
                  <a:pt x="854" y="18"/>
                </a:cubicBezTo>
                <a:cubicBezTo>
                  <a:pt x="853" y="19"/>
                  <a:pt x="853" y="19"/>
                  <a:pt x="853" y="19"/>
                </a:cubicBezTo>
                <a:cubicBezTo>
                  <a:pt x="856" y="22"/>
                  <a:pt x="856" y="22"/>
                  <a:pt x="856" y="22"/>
                </a:cubicBezTo>
                <a:cubicBezTo>
                  <a:pt x="852" y="26"/>
                  <a:pt x="852" y="26"/>
                  <a:pt x="852" y="26"/>
                </a:cubicBezTo>
                <a:cubicBezTo>
                  <a:pt x="859" y="28"/>
                  <a:pt x="859" y="28"/>
                  <a:pt x="859" y="28"/>
                </a:cubicBezTo>
                <a:cubicBezTo>
                  <a:pt x="861" y="28"/>
                  <a:pt x="861" y="28"/>
                  <a:pt x="861" y="28"/>
                </a:cubicBezTo>
                <a:cubicBezTo>
                  <a:pt x="862" y="29"/>
                  <a:pt x="856" y="33"/>
                  <a:pt x="863" y="30"/>
                </a:cubicBezTo>
                <a:cubicBezTo>
                  <a:pt x="862" y="30"/>
                  <a:pt x="860" y="31"/>
                  <a:pt x="863" y="34"/>
                </a:cubicBezTo>
                <a:cubicBezTo>
                  <a:pt x="862" y="34"/>
                  <a:pt x="859" y="35"/>
                  <a:pt x="863" y="38"/>
                </a:cubicBezTo>
                <a:cubicBezTo>
                  <a:pt x="863" y="39"/>
                  <a:pt x="863" y="39"/>
                  <a:pt x="863" y="39"/>
                </a:cubicBezTo>
                <a:cubicBezTo>
                  <a:pt x="862" y="40"/>
                  <a:pt x="862" y="40"/>
                  <a:pt x="862" y="40"/>
                </a:cubicBezTo>
                <a:cubicBezTo>
                  <a:pt x="861" y="37"/>
                  <a:pt x="861" y="37"/>
                  <a:pt x="861" y="37"/>
                </a:cubicBezTo>
                <a:cubicBezTo>
                  <a:pt x="856" y="36"/>
                  <a:pt x="856" y="36"/>
                  <a:pt x="856" y="36"/>
                </a:cubicBezTo>
                <a:cubicBezTo>
                  <a:pt x="850" y="40"/>
                  <a:pt x="850" y="40"/>
                  <a:pt x="850" y="40"/>
                </a:cubicBezTo>
                <a:cubicBezTo>
                  <a:pt x="849" y="40"/>
                  <a:pt x="847" y="40"/>
                  <a:pt x="848" y="43"/>
                </a:cubicBezTo>
                <a:cubicBezTo>
                  <a:pt x="852" y="35"/>
                  <a:pt x="852" y="35"/>
                  <a:pt x="852" y="35"/>
                </a:cubicBezTo>
                <a:cubicBezTo>
                  <a:pt x="845" y="37"/>
                  <a:pt x="845" y="37"/>
                  <a:pt x="845" y="37"/>
                </a:cubicBezTo>
                <a:cubicBezTo>
                  <a:pt x="843" y="40"/>
                  <a:pt x="843" y="40"/>
                  <a:pt x="843" y="40"/>
                </a:cubicBezTo>
                <a:cubicBezTo>
                  <a:pt x="842" y="40"/>
                  <a:pt x="841" y="43"/>
                  <a:pt x="840" y="41"/>
                </a:cubicBezTo>
                <a:cubicBezTo>
                  <a:pt x="839" y="46"/>
                  <a:pt x="839" y="46"/>
                  <a:pt x="839" y="46"/>
                </a:cubicBezTo>
                <a:cubicBezTo>
                  <a:pt x="828" y="49"/>
                  <a:pt x="828" y="49"/>
                  <a:pt x="828" y="49"/>
                </a:cubicBezTo>
                <a:cubicBezTo>
                  <a:pt x="825" y="55"/>
                  <a:pt x="825" y="55"/>
                  <a:pt x="825" y="55"/>
                </a:cubicBezTo>
                <a:cubicBezTo>
                  <a:pt x="816" y="58"/>
                  <a:pt x="816" y="58"/>
                  <a:pt x="816" y="58"/>
                </a:cubicBezTo>
                <a:cubicBezTo>
                  <a:pt x="814" y="63"/>
                  <a:pt x="814" y="63"/>
                  <a:pt x="814" y="63"/>
                </a:cubicBezTo>
                <a:cubicBezTo>
                  <a:pt x="809" y="66"/>
                  <a:pt x="809" y="66"/>
                  <a:pt x="809" y="66"/>
                </a:cubicBezTo>
                <a:cubicBezTo>
                  <a:pt x="807" y="65"/>
                  <a:pt x="807" y="65"/>
                  <a:pt x="807" y="65"/>
                </a:cubicBezTo>
                <a:cubicBezTo>
                  <a:pt x="806" y="66"/>
                  <a:pt x="806" y="66"/>
                  <a:pt x="806" y="66"/>
                </a:cubicBezTo>
                <a:cubicBezTo>
                  <a:pt x="805" y="71"/>
                  <a:pt x="805" y="71"/>
                  <a:pt x="805" y="71"/>
                </a:cubicBezTo>
                <a:cubicBezTo>
                  <a:pt x="802" y="73"/>
                  <a:pt x="802" y="73"/>
                  <a:pt x="802" y="73"/>
                </a:cubicBezTo>
                <a:cubicBezTo>
                  <a:pt x="797" y="73"/>
                  <a:pt x="797" y="73"/>
                  <a:pt x="797" y="73"/>
                </a:cubicBezTo>
                <a:cubicBezTo>
                  <a:pt x="795" y="74"/>
                  <a:pt x="796" y="76"/>
                  <a:pt x="793" y="77"/>
                </a:cubicBezTo>
                <a:cubicBezTo>
                  <a:pt x="794" y="81"/>
                  <a:pt x="794" y="81"/>
                  <a:pt x="794" y="81"/>
                </a:cubicBezTo>
                <a:cubicBezTo>
                  <a:pt x="790" y="83"/>
                  <a:pt x="790" y="83"/>
                  <a:pt x="790" y="83"/>
                </a:cubicBezTo>
                <a:cubicBezTo>
                  <a:pt x="783" y="91"/>
                  <a:pt x="783" y="91"/>
                  <a:pt x="783" y="91"/>
                </a:cubicBezTo>
                <a:cubicBezTo>
                  <a:pt x="780" y="92"/>
                  <a:pt x="780" y="92"/>
                  <a:pt x="780" y="92"/>
                </a:cubicBezTo>
                <a:cubicBezTo>
                  <a:pt x="779" y="95"/>
                  <a:pt x="779" y="95"/>
                  <a:pt x="779" y="95"/>
                </a:cubicBezTo>
                <a:cubicBezTo>
                  <a:pt x="780" y="96"/>
                  <a:pt x="780" y="92"/>
                  <a:pt x="781" y="96"/>
                </a:cubicBezTo>
                <a:cubicBezTo>
                  <a:pt x="782" y="97"/>
                  <a:pt x="783" y="94"/>
                  <a:pt x="784" y="97"/>
                </a:cubicBezTo>
                <a:cubicBezTo>
                  <a:pt x="781" y="99"/>
                  <a:pt x="781" y="99"/>
                  <a:pt x="781" y="99"/>
                </a:cubicBezTo>
                <a:cubicBezTo>
                  <a:pt x="779" y="100"/>
                  <a:pt x="790" y="94"/>
                  <a:pt x="779" y="102"/>
                </a:cubicBezTo>
                <a:cubicBezTo>
                  <a:pt x="777" y="105"/>
                  <a:pt x="777" y="105"/>
                  <a:pt x="777" y="105"/>
                </a:cubicBezTo>
                <a:cubicBezTo>
                  <a:pt x="772" y="105"/>
                  <a:pt x="787" y="95"/>
                  <a:pt x="771" y="109"/>
                </a:cubicBezTo>
                <a:cubicBezTo>
                  <a:pt x="768" y="108"/>
                  <a:pt x="768" y="108"/>
                  <a:pt x="768" y="108"/>
                </a:cubicBezTo>
                <a:cubicBezTo>
                  <a:pt x="767" y="107"/>
                  <a:pt x="772" y="108"/>
                  <a:pt x="766" y="107"/>
                </a:cubicBezTo>
                <a:cubicBezTo>
                  <a:pt x="765" y="112"/>
                  <a:pt x="765" y="112"/>
                  <a:pt x="765" y="112"/>
                </a:cubicBezTo>
                <a:cubicBezTo>
                  <a:pt x="769" y="110"/>
                  <a:pt x="769" y="110"/>
                  <a:pt x="769" y="110"/>
                </a:cubicBezTo>
                <a:cubicBezTo>
                  <a:pt x="769" y="112"/>
                  <a:pt x="769" y="112"/>
                  <a:pt x="769" y="112"/>
                </a:cubicBezTo>
                <a:cubicBezTo>
                  <a:pt x="770" y="113"/>
                  <a:pt x="770" y="113"/>
                  <a:pt x="770" y="113"/>
                </a:cubicBezTo>
                <a:cubicBezTo>
                  <a:pt x="768" y="114"/>
                  <a:pt x="768" y="114"/>
                  <a:pt x="768" y="114"/>
                </a:cubicBezTo>
                <a:cubicBezTo>
                  <a:pt x="770" y="116"/>
                  <a:pt x="770" y="116"/>
                  <a:pt x="770" y="116"/>
                </a:cubicBezTo>
                <a:cubicBezTo>
                  <a:pt x="769" y="117"/>
                  <a:pt x="769" y="117"/>
                  <a:pt x="769" y="117"/>
                </a:cubicBezTo>
                <a:cubicBezTo>
                  <a:pt x="773" y="116"/>
                  <a:pt x="773" y="116"/>
                  <a:pt x="773" y="116"/>
                </a:cubicBezTo>
                <a:cubicBezTo>
                  <a:pt x="774" y="115"/>
                  <a:pt x="774" y="115"/>
                  <a:pt x="774" y="115"/>
                </a:cubicBezTo>
                <a:cubicBezTo>
                  <a:pt x="775" y="116"/>
                  <a:pt x="775" y="116"/>
                  <a:pt x="775" y="116"/>
                </a:cubicBezTo>
                <a:cubicBezTo>
                  <a:pt x="772" y="118"/>
                  <a:pt x="772" y="118"/>
                  <a:pt x="772" y="118"/>
                </a:cubicBezTo>
                <a:cubicBezTo>
                  <a:pt x="774" y="119"/>
                  <a:pt x="774" y="119"/>
                  <a:pt x="774" y="119"/>
                </a:cubicBezTo>
                <a:cubicBezTo>
                  <a:pt x="771" y="121"/>
                  <a:pt x="771" y="121"/>
                  <a:pt x="771" y="121"/>
                </a:cubicBezTo>
                <a:cubicBezTo>
                  <a:pt x="771" y="121"/>
                  <a:pt x="772" y="119"/>
                  <a:pt x="771" y="122"/>
                </a:cubicBezTo>
                <a:cubicBezTo>
                  <a:pt x="769" y="120"/>
                  <a:pt x="769" y="120"/>
                  <a:pt x="769" y="120"/>
                </a:cubicBezTo>
                <a:cubicBezTo>
                  <a:pt x="769" y="124"/>
                  <a:pt x="769" y="124"/>
                  <a:pt x="769" y="124"/>
                </a:cubicBezTo>
                <a:cubicBezTo>
                  <a:pt x="764" y="126"/>
                  <a:pt x="764" y="126"/>
                  <a:pt x="764" y="126"/>
                </a:cubicBezTo>
                <a:cubicBezTo>
                  <a:pt x="761" y="126"/>
                  <a:pt x="761" y="126"/>
                  <a:pt x="761" y="126"/>
                </a:cubicBezTo>
                <a:cubicBezTo>
                  <a:pt x="756" y="130"/>
                  <a:pt x="756" y="130"/>
                  <a:pt x="756" y="130"/>
                </a:cubicBezTo>
                <a:cubicBezTo>
                  <a:pt x="756" y="132"/>
                  <a:pt x="756" y="132"/>
                  <a:pt x="756" y="132"/>
                </a:cubicBezTo>
                <a:cubicBezTo>
                  <a:pt x="750" y="133"/>
                  <a:pt x="750" y="133"/>
                  <a:pt x="750" y="133"/>
                </a:cubicBezTo>
                <a:cubicBezTo>
                  <a:pt x="748" y="136"/>
                  <a:pt x="748" y="136"/>
                  <a:pt x="748" y="136"/>
                </a:cubicBezTo>
                <a:cubicBezTo>
                  <a:pt x="750" y="137"/>
                  <a:pt x="750" y="137"/>
                  <a:pt x="750" y="137"/>
                </a:cubicBezTo>
                <a:cubicBezTo>
                  <a:pt x="742" y="142"/>
                  <a:pt x="742" y="142"/>
                  <a:pt x="742" y="142"/>
                </a:cubicBezTo>
                <a:cubicBezTo>
                  <a:pt x="738" y="139"/>
                  <a:pt x="738" y="139"/>
                  <a:pt x="738" y="139"/>
                </a:cubicBezTo>
                <a:cubicBezTo>
                  <a:pt x="733" y="144"/>
                  <a:pt x="733" y="144"/>
                  <a:pt x="733" y="144"/>
                </a:cubicBezTo>
                <a:cubicBezTo>
                  <a:pt x="736" y="147"/>
                  <a:pt x="736" y="147"/>
                  <a:pt x="736" y="147"/>
                </a:cubicBezTo>
                <a:cubicBezTo>
                  <a:pt x="734" y="148"/>
                  <a:pt x="734" y="148"/>
                  <a:pt x="734" y="148"/>
                </a:cubicBezTo>
                <a:cubicBezTo>
                  <a:pt x="731" y="146"/>
                  <a:pt x="741" y="144"/>
                  <a:pt x="732" y="147"/>
                </a:cubicBezTo>
                <a:cubicBezTo>
                  <a:pt x="732" y="147"/>
                  <a:pt x="732" y="146"/>
                  <a:pt x="733" y="146"/>
                </a:cubicBezTo>
                <a:cubicBezTo>
                  <a:pt x="732" y="145"/>
                  <a:pt x="732" y="145"/>
                  <a:pt x="732" y="145"/>
                </a:cubicBezTo>
                <a:cubicBezTo>
                  <a:pt x="729" y="147"/>
                  <a:pt x="729" y="147"/>
                  <a:pt x="729" y="147"/>
                </a:cubicBezTo>
                <a:cubicBezTo>
                  <a:pt x="729" y="148"/>
                  <a:pt x="729" y="148"/>
                  <a:pt x="729" y="148"/>
                </a:cubicBezTo>
                <a:cubicBezTo>
                  <a:pt x="732" y="149"/>
                  <a:pt x="732" y="149"/>
                  <a:pt x="732" y="149"/>
                </a:cubicBezTo>
                <a:cubicBezTo>
                  <a:pt x="729" y="149"/>
                  <a:pt x="729" y="149"/>
                  <a:pt x="729" y="149"/>
                </a:cubicBezTo>
                <a:cubicBezTo>
                  <a:pt x="730" y="151"/>
                  <a:pt x="730" y="151"/>
                  <a:pt x="730" y="151"/>
                </a:cubicBezTo>
                <a:cubicBezTo>
                  <a:pt x="727" y="152"/>
                  <a:pt x="727" y="152"/>
                  <a:pt x="727" y="152"/>
                </a:cubicBezTo>
                <a:cubicBezTo>
                  <a:pt x="727" y="153"/>
                  <a:pt x="727" y="153"/>
                  <a:pt x="727" y="153"/>
                </a:cubicBezTo>
                <a:cubicBezTo>
                  <a:pt x="731" y="153"/>
                  <a:pt x="731" y="153"/>
                  <a:pt x="731" y="153"/>
                </a:cubicBezTo>
                <a:cubicBezTo>
                  <a:pt x="737" y="148"/>
                  <a:pt x="737" y="148"/>
                  <a:pt x="737" y="148"/>
                </a:cubicBezTo>
                <a:cubicBezTo>
                  <a:pt x="742" y="148"/>
                  <a:pt x="742" y="148"/>
                  <a:pt x="742" y="148"/>
                </a:cubicBezTo>
                <a:cubicBezTo>
                  <a:pt x="751" y="142"/>
                  <a:pt x="751" y="142"/>
                  <a:pt x="751" y="142"/>
                </a:cubicBezTo>
                <a:cubicBezTo>
                  <a:pt x="754" y="144"/>
                  <a:pt x="754" y="144"/>
                  <a:pt x="754" y="144"/>
                </a:cubicBezTo>
                <a:cubicBezTo>
                  <a:pt x="759" y="140"/>
                  <a:pt x="759" y="140"/>
                  <a:pt x="759" y="140"/>
                </a:cubicBezTo>
                <a:cubicBezTo>
                  <a:pt x="765" y="141"/>
                  <a:pt x="765" y="141"/>
                  <a:pt x="765" y="141"/>
                </a:cubicBezTo>
                <a:cubicBezTo>
                  <a:pt x="766" y="141"/>
                  <a:pt x="769" y="140"/>
                  <a:pt x="765" y="138"/>
                </a:cubicBezTo>
                <a:cubicBezTo>
                  <a:pt x="765" y="137"/>
                  <a:pt x="765" y="137"/>
                  <a:pt x="765" y="137"/>
                </a:cubicBezTo>
                <a:cubicBezTo>
                  <a:pt x="776" y="130"/>
                  <a:pt x="776" y="130"/>
                  <a:pt x="776" y="130"/>
                </a:cubicBezTo>
                <a:cubicBezTo>
                  <a:pt x="780" y="130"/>
                  <a:pt x="774" y="125"/>
                  <a:pt x="782" y="126"/>
                </a:cubicBezTo>
                <a:cubicBezTo>
                  <a:pt x="784" y="125"/>
                  <a:pt x="784" y="125"/>
                  <a:pt x="784" y="125"/>
                </a:cubicBezTo>
                <a:cubicBezTo>
                  <a:pt x="782" y="124"/>
                  <a:pt x="782" y="124"/>
                  <a:pt x="782" y="124"/>
                </a:cubicBezTo>
                <a:cubicBezTo>
                  <a:pt x="785" y="121"/>
                  <a:pt x="785" y="121"/>
                  <a:pt x="785" y="121"/>
                </a:cubicBezTo>
                <a:cubicBezTo>
                  <a:pt x="789" y="121"/>
                  <a:pt x="789" y="121"/>
                  <a:pt x="789" y="121"/>
                </a:cubicBezTo>
                <a:cubicBezTo>
                  <a:pt x="792" y="117"/>
                  <a:pt x="792" y="117"/>
                  <a:pt x="792" y="117"/>
                </a:cubicBezTo>
                <a:cubicBezTo>
                  <a:pt x="803" y="108"/>
                  <a:pt x="803" y="108"/>
                  <a:pt x="803" y="108"/>
                </a:cubicBezTo>
                <a:cubicBezTo>
                  <a:pt x="805" y="107"/>
                  <a:pt x="805" y="107"/>
                  <a:pt x="805" y="107"/>
                </a:cubicBezTo>
                <a:cubicBezTo>
                  <a:pt x="810" y="100"/>
                  <a:pt x="810" y="100"/>
                  <a:pt x="810" y="100"/>
                </a:cubicBezTo>
                <a:cubicBezTo>
                  <a:pt x="813" y="99"/>
                  <a:pt x="813" y="99"/>
                  <a:pt x="813" y="99"/>
                </a:cubicBezTo>
                <a:cubicBezTo>
                  <a:pt x="815" y="97"/>
                  <a:pt x="815" y="97"/>
                  <a:pt x="815" y="97"/>
                </a:cubicBezTo>
                <a:cubicBezTo>
                  <a:pt x="812" y="95"/>
                  <a:pt x="812" y="95"/>
                  <a:pt x="812" y="95"/>
                </a:cubicBezTo>
                <a:cubicBezTo>
                  <a:pt x="813" y="92"/>
                  <a:pt x="813" y="96"/>
                  <a:pt x="816" y="94"/>
                </a:cubicBezTo>
                <a:cubicBezTo>
                  <a:pt x="815" y="91"/>
                  <a:pt x="815" y="91"/>
                  <a:pt x="815" y="91"/>
                </a:cubicBezTo>
                <a:cubicBezTo>
                  <a:pt x="817" y="88"/>
                  <a:pt x="817" y="88"/>
                  <a:pt x="817" y="88"/>
                </a:cubicBezTo>
                <a:cubicBezTo>
                  <a:pt x="825" y="88"/>
                  <a:pt x="825" y="88"/>
                  <a:pt x="825" y="88"/>
                </a:cubicBezTo>
                <a:cubicBezTo>
                  <a:pt x="826" y="87"/>
                  <a:pt x="826" y="87"/>
                  <a:pt x="826" y="87"/>
                </a:cubicBezTo>
                <a:cubicBezTo>
                  <a:pt x="825" y="86"/>
                  <a:pt x="825" y="86"/>
                  <a:pt x="825" y="86"/>
                </a:cubicBezTo>
                <a:cubicBezTo>
                  <a:pt x="829" y="87"/>
                  <a:pt x="829" y="87"/>
                  <a:pt x="829" y="87"/>
                </a:cubicBezTo>
                <a:cubicBezTo>
                  <a:pt x="831" y="86"/>
                  <a:pt x="831" y="86"/>
                  <a:pt x="831" y="86"/>
                </a:cubicBezTo>
                <a:cubicBezTo>
                  <a:pt x="832" y="88"/>
                  <a:pt x="827" y="84"/>
                  <a:pt x="834" y="87"/>
                </a:cubicBezTo>
                <a:cubicBezTo>
                  <a:pt x="833" y="81"/>
                  <a:pt x="833" y="81"/>
                  <a:pt x="833" y="81"/>
                </a:cubicBezTo>
                <a:cubicBezTo>
                  <a:pt x="832" y="81"/>
                  <a:pt x="837" y="79"/>
                  <a:pt x="831" y="81"/>
                </a:cubicBezTo>
                <a:cubicBezTo>
                  <a:pt x="837" y="76"/>
                  <a:pt x="837" y="76"/>
                  <a:pt x="837" y="76"/>
                </a:cubicBezTo>
                <a:cubicBezTo>
                  <a:pt x="850" y="69"/>
                  <a:pt x="850" y="69"/>
                  <a:pt x="850" y="69"/>
                </a:cubicBezTo>
                <a:cubicBezTo>
                  <a:pt x="853" y="71"/>
                  <a:pt x="853" y="71"/>
                  <a:pt x="853" y="71"/>
                </a:cubicBezTo>
                <a:cubicBezTo>
                  <a:pt x="857" y="76"/>
                  <a:pt x="857" y="76"/>
                  <a:pt x="857" y="76"/>
                </a:cubicBezTo>
                <a:cubicBezTo>
                  <a:pt x="858" y="76"/>
                  <a:pt x="858" y="76"/>
                  <a:pt x="858" y="76"/>
                </a:cubicBezTo>
                <a:cubicBezTo>
                  <a:pt x="858" y="71"/>
                  <a:pt x="862" y="75"/>
                  <a:pt x="866" y="70"/>
                </a:cubicBezTo>
                <a:cubicBezTo>
                  <a:pt x="868" y="71"/>
                  <a:pt x="868" y="71"/>
                  <a:pt x="868" y="71"/>
                </a:cubicBezTo>
                <a:cubicBezTo>
                  <a:pt x="866" y="74"/>
                  <a:pt x="866" y="74"/>
                  <a:pt x="866" y="74"/>
                </a:cubicBezTo>
                <a:cubicBezTo>
                  <a:pt x="873" y="72"/>
                  <a:pt x="873" y="72"/>
                  <a:pt x="873" y="72"/>
                </a:cubicBezTo>
                <a:cubicBezTo>
                  <a:pt x="873" y="71"/>
                  <a:pt x="873" y="71"/>
                  <a:pt x="873" y="71"/>
                </a:cubicBezTo>
                <a:cubicBezTo>
                  <a:pt x="880" y="67"/>
                  <a:pt x="880" y="67"/>
                  <a:pt x="880" y="67"/>
                </a:cubicBezTo>
                <a:cubicBezTo>
                  <a:pt x="889" y="59"/>
                  <a:pt x="889" y="59"/>
                  <a:pt x="889" y="59"/>
                </a:cubicBezTo>
                <a:cubicBezTo>
                  <a:pt x="898" y="57"/>
                  <a:pt x="898" y="57"/>
                  <a:pt x="898" y="57"/>
                </a:cubicBezTo>
                <a:cubicBezTo>
                  <a:pt x="907" y="57"/>
                  <a:pt x="907" y="57"/>
                  <a:pt x="907" y="57"/>
                </a:cubicBezTo>
                <a:cubicBezTo>
                  <a:pt x="908" y="58"/>
                  <a:pt x="908" y="58"/>
                  <a:pt x="908" y="58"/>
                </a:cubicBezTo>
                <a:cubicBezTo>
                  <a:pt x="900" y="63"/>
                  <a:pt x="900" y="63"/>
                  <a:pt x="900" y="63"/>
                </a:cubicBezTo>
                <a:cubicBezTo>
                  <a:pt x="906" y="63"/>
                  <a:pt x="906" y="63"/>
                  <a:pt x="906" y="63"/>
                </a:cubicBezTo>
                <a:cubicBezTo>
                  <a:pt x="904" y="64"/>
                  <a:pt x="904" y="64"/>
                  <a:pt x="904" y="64"/>
                </a:cubicBezTo>
                <a:cubicBezTo>
                  <a:pt x="910" y="66"/>
                  <a:pt x="910" y="66"/>
                  <a:pt x="910" y="66"/>
                </a:cubicBezTo>
                <a:cubicBezTo>
                  <a:pt x="910" y="69"/>
                  <a:pt x="910" y="69"/>
                  <a:pt x="910" y="69"/>
                </a:cubicBezTo>
                <a:cubicBezTo>
                  <a:pt x="904" y="71"/>
                  <a:pt x="904" y="71"/>
                  <a:pt x="904" y="71"/>
                </a:cubicBezTo>
                <a:cubicBezTo>
                  <a:pt x="901" y="75"/>
                  <a:pt x="901" y="75"/>
                  <a:pt x="901" y="75"/>
                </a:cubicBezTo>
                <a:cubicBezTo>
                  <a:pt x="900" y="73"/>
                  <a:pt x="900" y="73"/>
                  <a:pt x="900" y="73"/>
                </a:cubicBezTo>
                <a:cubicBezTo>
                  <a:pt x="894" y="76"/>
                  <a:pt x="894" y="76"/>
                  <a:pt x="894" y="76"/>
                </a:cubicBezTo>
                <a:cubicBezTo>
                  <a:pt x="894" y="77"/>
                  <a:pt x="895" y="77"/>
                  <a:pt x="894" y="78"/>
                </a:cubicBezTo>
                <a:cubicBezTo>
                  <a:pt x="887" y="79"/>
                  <a:pt x="887" y="79"/>
                  <a:pt x="887" y="79"/>
                </a:cubicBezTo>
                <a:cubicBezTo>
                  <a:pt x="887" y="78"/>
                  <a:pt x="885" y="78"/>
                  <a:pt x="886" y="81"/>
                </a:cubicBezTo>
                <a:cubicBezTo>
                  <a:pt x="889" y="81"/>
                  <a:pt x="889" y="81"/>
                  <a:pt x="889" y="81"/>
                </a:cubicBezTo>
                <a:cubicBezTo>
                  <a:pt x="887" y="82"/>
                  <a:pt x="887" y="82"/>
                  <a:pt x="887" y="82"/>
                </a:cubicBezTo>
                <a:cubicBezTo>
                  <a:pt x="884" y="82"/>
                  <a:pt x="884" y="82"/>
                  <a:pt x="884" y="82"/>
                </a:cubicBezTo>
                <a:cubicBezTo>
                  <a:pt x="875" y="88"/>
                  <a:pt x="875" y="88"/>
                  <a:pt x="875" y="88"/>
                </a:cubicBezTo>
                <a:cubicBezTo>
                  <a:pt x="863" y="97"/>
                  <a:pt x="863" y="97"/>
                  <a:pt x="863" y="97"/>
                </a:cubicBezTo>
                <a:cubicBezTo>
                  <a:pt x="866" y="98"/>
                  <a:pt x="866" y="98"/>
                  <a:pt x="866" y="98"/>
                </a:cubicBezTo>
                <a:cubicBezTo>
                  <a:pt x="867" y="97"/>
                  <a:pt x="867" y="97"/>
                  <a:pt x="867" y="97"/>
                </a:cubicBezTo>
                <a:cubicBezTo>
                  <a:pt x="862" y="103"/>
                  <a:pt x="862" y="103"/>
                  <a:pt x="862" y="103"/>
                </a:cubicBezTo>
                <a:cubicBezTo>
                  <a:pt x="862" y="104"/>
                  <a:pt x="862" y="104"/>
                  <a:pt x="862" y="104"/>
                </a:cubicBezTo>
                <a:cubicBezTo>
                  <a:pt x="858" y="100"/>
                  <a:pt x="858" y="100"/>
                  <a:pt x="858" y="100"/>
                </a:cubicBezTo>
                <a:cubicBezTo>
                  <a:pt x="855" y="103"/>
                  <a:pt x="855" y="103"/>
                  <a:pt x="855" y="103"/>
                </a:cubicBezTo>
                <a:cubicBezTo>
                  <a:pt x="858" y="105"/>
                  <a:pt x="858" y="105"/>
                  <a:pt x="858" y="105"/>
                </a:cubicBezTo>
                <a:cubicBezTo>
                  <a:pt x="858" y="105"/>
                  <a:pt x="857" y="105"/>
                  <a:pt x="857" y="107"/>
                </a:cubicBezTo>
                <a:cubicBezTo>
                  <a:pt x="860" y="110"/>
                  <a:pt x="860" y="110"/>
                  <a:pt x="860" y="110"/>
                </a:cubicBezTo>
                <a:cubicBezTo>
                  <a:pt x="856" y="115"/>
                  <a:pt x="850" y="118"/>
                  <a:pt x="845" y="121"/>
                </a:cubicBezTo>
                <a:cubicBezTo>
                  <a:pt x="834" y="129"/>
                  <a:pt x="834" y="129"/>
                  <a:pt x="834" y="129"/>
                </a:cubicBezTo>
                <a:cubicBezTo>
                  <a:pt x="843" y="121"/>
                  <a:pt x="843" y="121"/>
                  <a:pt x="843" y="121"/>
                </a:cubicBezTo>
                <a:cubicBezTo>
                  <a:pt x="844" y="119"/>
                  <a:pt x="850" y="122"/>
                  <a:pt x="845" y="117"/>
                </a:cubicBezTo>
                <a:cubicBezTo>
                  <a:pt x="836" y="123"/>
                  <a:pt x="836" y="123"/>
                  <a:pt x="836" y="123"/>
                </a:cubicBezTo>
                <a:cubicBezTo>
                  <a:pt x="830" y="132"/>
                  <a:pt x="830" y="132"/>
                  <a:pt x="830" y="132"/>
                </a:cubicBezTo>
                <a:cubicBezTo>
                  <a:pt x="832" y="132"/>
                  <a:pt x="832" y="132"/>
                  <a:pt x="832" y="132"/>
                </a:cubicBezTo>
                <a:cubicBezTo>
                  <a:pt x="830" y="132"/>
                  <a:pt x="847" y="125"/>
                  <a:pt x="829" y="135"/>
                </a:cubicBezTo>
                <a:cubicBezTo>
                  <a:pt x="828" y="132"/>
                  <a:pt x="828" y="132"/>
                  <a:pt x="828" y="132"/>
                </a:cubicBezTo>
                <a:cubicBezTo>
                  <a:pt x="825" y="136"/>
                  <a:pt x="825" y="136"/>
                  <a:pt x="825" y="136"/>
                </a:cubicBezTo>
                <a:cubicBezTo>
                  <a:pt x="826" y="137"/>
                  <a:pt x="826" y="137"/>
                  <a:pt x="826" y="137"/>
                </a:cubicBezTo>
                <a:cubicBezTo>
                  <a:pt x="827" y="136"/>
                  <a:pt x="827" y="136"/>
                  <a:pt x="827" y="136"/>
                </a:cubicBezTo>
                <a:cubicBezTo>
                  <a:pt x="825" y="140"/>
                  <a:pt x="825" y="140"/>
                  <a:pt x="825" y="140"/>
                </a:cubicBezTo>
                <a:cubicBezTo>
                  <a:pt x="825" y="139"/>
                  <a:pt x="827" y="139"/>
                  <a:pt x="825" y="137"/>
                </a:cubicBezTo>
                <a:cubicBezTo>
                  <a:pt x="823" y="137"/>
                  <a:pt x="823" y="137"/>
                  <a:pt x="823" y="137"/>
                </a:cubicBezTo>
                <a:cubicBezTo>
                  <a:pt x="823" y="140"/>
                  <a:pt x="823" y="140"/>
                  <a:pt x="823" y="140"/>
                </a:cubicBezTo>
                <a:cubicBezTo>
                  <a:pt x="809" y="155"/>
                  <a:pt x="809" y="155"/>
                  <a:pt x="809" y="155"/>
                </a:cubicBezTo>
                <a:cubicBezTo>
                  <a:pt x="805" y="157"/>
                  <a:pt x="805" y="157"/>
                  <a:pt x="805" y="157"/>
                </a:cubicBezTo>
                <a:cubicBezTo>
                  <a:pt x="805" y="159"/>
                  <a:pt x="805" y="159"/>
                  <a:pt x="805" y="159"/>
                </a:cubicBezTo>
                <a:cubicBezTo>
                  <a:pt x="801" y="162"/>
                  <a:pt x="801" y="162"/>
                  <a:pt x="801" y="162"/>
                </a:cubicBezTo>
                <a:cubicBezTo>
                  <a:pt x="800" y="161"/>
                  <a:pt x="806" y="161"/>
                  <a:pt x="799" y="161"/>
                </a:cubicBezTo>
                <a:cubicBezTo>
                  <a:pt x="799" y="164"/>
                  <a:pt x="799" y="164"/>
                  <a:pt x="799" y="164"/>
                </a:cubicBezTo>
                <a:cubicBezTo>
                  <a:pt x="804" y="170"/>
                  <a:pt x="804" y="152"/>
                  <a:pt x="799" y="170"/>
                </a:cubicBezTo>
                <a:cubicBezTo>
                  <a:pt x="791" y="170"/>
                  <a:pt x="791" y="170"/>
                  <a:pt x="791" y="170"/>
                </a:cubicBezTo>
                <a:cubicBezTo>
                  <a:pt x="788" y="170"/>
                  <a:pt x="788" y="170"/>
                  <a:pt x="788" y="170"/>
                </a:cubicBezTo>
                <a:cubicBezTo>
                  <a:pt x="787" y="173"/>
                  <a:pt x="787" y="173"/>
                  <a:pt x="787" y="173"/>
                </a:cubicBezTo>
                <a:cubicBezTo>
                  <a:pt x="785" y="172"/>
                  <a:pt x="785" y="172"/>
                  <a:pt x="785" y="172"/>
                </a:cubicBezTo>
                <a:cubicBezTo>
                  <a:pt x="783" y="175"/>
                  <a:pt x="783" y="175"/>
                  <a:pt x="783" y="175"/>
                </a:cubicBezTo>
                <a:cubicBezTo>
                  <a:pt x="788" y="180"/>
                  <a:pt x="788" y="180"/>
                  <a:pt x="788" y="180"/>
                </a:cubicBezTo>
                <a:cubicBezTo>
                  <a:pt x="792" y="177"/>
                  <a:pt x="792" y="177"/>
                  <a:pt x="792" y="177"/>
                </a:cubicBezTo>
                <a:cubicBezTo>
                  <a:pt x="792" y="181"/>
                  <a:pt x="792" y="181"/>
                  <a:pt x="792" y="181"/>
                </a:cubicBezTo>
                <a:cubicBezTo>
                  <a:pt x="789" y="183"/>
                  <a:pt x="789" y="183"/>
                  <a:pt x="789" y="183"/>
                </a:cubicBezTo>
                <a:cubicBezTo>
                  <a:pt x="791" y="185"/>
                  <a:pt x="791" y="185"/>
                  <a:pt x="791" y="185"/>
                </a:cubicBezTo>
                <a:cubicBezTo>
                  <a:pt x="791" y="184"/>
                  <a:pt x="793" y="184"/>
                  <a:pt x="794" y="180"/>
                </a:cubicBezTo>
                <a:cubicBezTo>
                  <a:pt x="795" y="181"/>
                  <a:pt x="795" y="181"/>
                  <a:pt x="795" y="181"/>
                </a:cubicBezTo>
                <a:cubicBezTo>
                  <a:pt x="797" y="181"/>
                  <a:pt x="797" y="181"/>
                  <a:pt x="797" y="181"/>
                </a:cubicBezTo>
                <a:cubicBezTo>
                  <a:pt x="797" y="178"/>
                  <a:pt x="797" y="178"/>
                  <a:pt x="797" y="178"/>
                </a:cubicBezTo>
                <a:cubicBezTo>
                  <a:pt x="795" y="176"/>
                  <a:pt x="795" y="176"/>
                  <a:pt x="795" y="176"/>
                </a:cubicBezTo>
                <a:cubicBezTo>
                  <a:pt x="796" y="172"/>
                  <a:pt x="796" y="172"/>
                  <a:pt x="796" y="172"/>
                </a:cubicBezTo>
                <a:cubicBezTo>
                  <a:pt x="801" y="173"/>
                  <a:pt x="801" y="173"/>
                  <a:pt x="801" y="173"/>
                </a:cubicBezTo>
                <a:cubicBezTo>
                  <a:pt x="798" y="178"/>
                  <a:pt x="798" y="178"/>
                  <a:pt x="798" y="178"/>
                </a:cubicBezTo>
                <a:cubicBezTo>
                  <a:pt x="801" y="177"/>
                  <a:pt x="801" y="177"/>
                  <a:pt x="801" y="177"/>
                </a:cubicBezTo>
                <a:cubicBezTo>
                  <a:pt x="801" y="176"/>
                  <a:pt x="807" y="174"/>
                  <a:pt x="802" y="172"/>
                </a:cubicBezTo>
                <a:cubicBezTo>
                  <a:pt x="809" y="169"/>
                  <a:pt x="809" y="169"/>
                  <a:pt x="809" y="169"/>
                </a:cubicBezTo>
                <a:cubicBezTo>
                  <a:pt x="810" y="169"/>
                  <a:pt x="806" y="170"/>
                  <a:pt x="810" y="170"/>
                </a:cubicBezTo>
                <a:cubicBezTo>
                  <a:pt x="811" y="169"/>
                  <a:pt x="811" y="169"/>
                  <a:pt x="811" y="169"/>
                </a:cubicBezTo>
                <a:cubicBezTo>
                  <a:pt x="808" y="166"/>
                  <a:pt x="808" y="166"/>
                  <a:pt x="808" y="166"/>
                </a:cubicBezTo>
                <a:cubicBezTo>
                  <a:pt x="807" y="168"/>
                  <a:pt x="807" y="168"/>
                  <a:pt x="807" y="168"/>
                </a:cubicBezTo>
                <a:cubicBezTo>
                  <a:pt x="806" y="165"/>
                  <a:pt x="806" y="165"/>
                  <a:pt x="806" y="165"/>
                </a:cubicBezTo>
                <a:cubicBezTo>
                  <a:pt x="811" y="165"/>
                  <a:pt x="811" y="165"/>
                  <a:pt x="811" y="165"/>
                </a:cubicBezTo>
                <a:cubicBezTo>
                  <a:pt x="812" y="165"/>
                  <a:pt x="812" y="165"/>
                  <a:pt x="812" y="165"/>
                </a:cubicBezTo>
                <a:cubicBezTo>
                  <a:pt x="813" y="164"/>
                  <a:pt x="801" y="172"/>
                  <a:pt x="818" y="165"/>
                </a:cubicBezTo>
                <a:cubicBezTo>
                  <a:pt x="819" y="161"/>
                  <a:pt x="819" y="161"/>
                  <a:pt x="819" y="161"/>
                </a:cubicBezTo>
                <a:cubicBezTo>
                  <a:pt x="821" y="160"/>
                  <a:pt x="821" y="160"/>
                  <a:pt x="821" y="160"/>
                </a:cubicBezTo>
                <a:cubicBezTo>
                  <a:pt x="824" y="159"/>
                  <a:pt x="824" y="159"/>
                  <a:pt x="824" y="159"/>
                </a:cubicBezTo>
                <a:cubicBezTo>
                  <a:pt x="825" y="156"/>
                  <a:pt x="825" y="156"/>
                  <a:pt x="825" y="156"/>
                </a:cubicBezTo>
                <a:cubicBezTo>
                  <a:pt x="830" y="155"/>
                  <a:pt x="830" y="155"/>
                  <a:pt x="830" y="155"/>
                </a:cubicBezTo>
                <a:cubicBezTo>
                  <a:pt x="832" y="151"/>
                  <a:pt x="832" y="151"/>
                  <a:pt x="832" y="151"/>
                </a:cubicBezTo>
                <a:cubicBezTo>
                  <a:pt x="834" y="150"/>
                  <a:pt x="834" y="150"/>
                  <a:pt x="834" y="150"/>
                </a:cubicBezTo>
                <a:cubicBezTo>
                  <a:pt x="835" y="147"/>
                  <a:pt x="835" y="147"/>
                  <a:pt x="835" y="147"/>
                </a:cubicBezTo>
                <a:cubicBezTo>
                  <a:pt x="836" y="148"/>
                  <a:pt x="836" y="148"/>
                  <a:pt x="836" y="148"/>
                </a:cubicBezTo>
                <a:cubicBezTo>
                  <a:pt x="841" y="144"/>
                  <a:pt x="841" y="144"/>
                  <a:pt x="841" y="144"/>
                </a:cubicBezTo>
                <a:cubicBezTo>
                  <a:pt x="841" y="143"/>
                  <a:pt x="839" y="148"/>
                  <a:pt x="842" y="142"/>
                </a:cubicBezTo>
                <a:cubicBezTo>
                  <a:pt x="844" y="143"/>
                  <a:pt x="844" y="143"/>
                  <a:pt x="844" y="143"/>
                </a:cubicBezTo>
                <a:cubicBezTo>
                  <a:pt x="845" y="138"/>
                  <a:pt x="845" y="138"/>
                  <a:pt x="845" y="138"/>
                </a:cubicBezTo>
                <a:cubicBezTo>
                  <a:pt x="848" y="137"/>
                  <a:pt x="848" y="137"/>
                  <a:pt x="848" y="137"/>
                </a:cubicBezTo>
                <a:cubicBezTo>
                  <a:pt x="850" y="134"/>
                  <a:pt x="850" y="134"/>
                  <a:pt x="850" y="134"/>
                </a:cubicBezTo>
                <a:cubicBezTo>
                  <a:pt x="854" y="133"/>
                  <a:pt x="854" y="133"/>
                  <a:pt x="854" y="133"/>
                </a:cubicBezTo>
                <a:cubicBezTo>
                  <a:pt x="855" y="130"/>
                  <a:pt x="855" y="130"/>
                  <a:pt x="855" y="130"/>
                </a:cubicBezTo>
                <a:cubicBezTo>
                  <a:pt x="859" y="130"/>
                  <a:pt x="859" y="130"/>
                  <a:pt x="859" y="130"/>
                </a:cubicBezTo>
                <a:cubicBezTo>
                  <a:pt x="862" y="127"/>
                  <a:pt x="862" y="127"/>
                  <a:pt x="862" y="127"/>
                </a:cubicBezTo>
                <a:cubicBezTo>
                  <a:pt x="864" y="127"/>
                  <a:pt x="853" y="131"/>
                  <a:pt x="866" y="126"/>
                </a:cubicBezTo>
                <a:cubicBezTo>
                  <a:pt x="866" y="126"/>
                  <a:pt x="868" y="126"/>
                  <a:pt x="865" y="125"/>
                </a:cubicBezTo>
                <a:cubicBezTo>
                  <a:pt x="867" y="121"/>
                  <a:pt x="867" y="121"/>
                  <a:pt x="867" y="121"/>
                </a:cubicBezTo>
                <a:cubicBezTo>
                  <a:pt x="871" y="120"/>
                  <a:pt x="871" y="120"/>
                  <a:pt x="871" y="120"/>
                </a:cubicBezTo>
                <a:cubicBezTo>
                  <a:pt x="875" y="116"/>
                  <a:pt x="875" y="116"/>
                  <a:pt x="875" y="116"/>
                </a:cubicBezTo>
                <a:cubicBezTo>
                  <a:pt x="876" y="114"/>
                  <a:pt x="876" y="114"/>
                  <a:pt x="876" y="114"/>
                </a:cubicBezTo>
                <a:cubicBezTo>
                  <a:pt x="882" y="111"/>
                  <a:pt x="882" y="111"/>
                  <a:pt x="882" y="111"/>
                </a:cubicBezTo>
                <a:cubicBezTo>
                  <a:pt x="884" y="107"/>
                  <a:pt x="884" y="107"/>
                  <a:pt x="884" y="107"/>
                </a:cubicBezTo>
                <a:cubicBezTo>
                  <a:pt x="891" y="103"/>
                  <a:pt x="891" y="103"/>
                  <a:pt x="891" y="103"/>
                </a:cubicBezTo>
                <a:cubicBezTo>
                  <a:pt x="891" y="100"/>
                  <a:pt x="891" y="100"/>
                  <a:pt x="891" y="100"/>
                </a:cubicBezTo>
                <a:cubicBezTo>
                  <a:pt x="894" y="100"/>
                  <a:pt x="894" y="100"/>
                  <a:pt x="894" y="100"/>
                </a:cubicBezTo>
                <a:cubicBezTo>
                  <a:pt x="898" y="96"/>
                  <a:pt x="898" y="96"/>
                  <a:pt x="898" y="96"/>
                </a:cubicBezTo>
                <a:cubicBezTo>
                  <a:pt x="901" y="96"/>
                  <a:pt x="901" y="96"/>
                  <a:pt x="901" y="96"/>
                </a:cubicBezTo>
                <a:cubicBezTo>
                  <a:pt x="900" y="96"/>
                  <a:pt x="900" y="96"/>
                  <a:pt x="900" y="96"/>
                </a:cubicBezTo>
                <a:cubicBezTo>
                  <a:pt x="900" y="94"/>
                  <a:pt x="900" y="94"/>
                  <a:pt x="900" y="94"/>
                </a:cubicBezTo>
                <a:cubicBezTo>
                  <a:pt x="901" y="94"/>
                  <a:pt x="901" y="94"/>
                  <a:pt x="901" y="94"/>
                </a:cubicBezTo>
                <a:cubicBezTo>
                  <a:pt x="901" y="95"/>
                  <a:pt x="902" y="93"/>
                  <a:pt x="901" y="95"/>
                </a:cubicBezTo>
                <a:cubicBezTo>
                  <a:pt x="903" y="94"/>
                  <a:pt x="903" y="94"/>
                  <a:pt x="903" y="94"/>
                </a:cubicBezTo>
                <a:cubicBezTo>
                  <a:pt x="901" y="93"/>
                  <a:pt x="901" y="93"/>
                  <a:pt x="901" y="93"/>
                </a:cubicBezTo>
                <a:cubicBezTo>
                  <a:pt x="908" y="90"/>
                  <a:pt x="908" y="90"/>
                  <a:pt x="908" y="90"/>
                </a:cubicBezTo>
                <a:cubicBezTo>
                  <a:pt x="910" y="90"/>
                  <a:pt x="910" y="90"/>
                  <a:pt x="910" y="90"/>
                </a:cubicBezTo>
                <a:cubicBezTo>
                  <a:pt x="910" y="94"/>
                  <a:pt x="914" y="86"/>
                  <a:pt x="910" y="94"/>
                </a:cubicBezTo>
                <a:cubicBezTo>
                  <a:pt x="913" y="98"/>
                  <a:pt x="913" y="98"/>
                  <a:pt x="913" y="98"/>
                </a:cubicBezTo>
                <a:cubicBezTo>
                  <a:pt x="912" y="98"/>
                  <a:pt x="912" y="98"/>
                  <a:pt x="912" y="98"/>
                </a:cubicBezTo>
                <a:cubicBezTo>
                  <a:pt x="912" y="100"/>
                  <a:pt x="912" y="100"/>
                  <a:pt x="912" y="100"/>
                </a:cubicBezTo>
                <a:cubicBezTo>
                  <a:pt x="908" y="99"/>
                  <a:pt x="908" y="99"/>
                  <a:pt x="908" y="99"/>
                </a:cubicBezTo>
                <a:cubicBezTo>
                  <a:pt x="902" y="104"/>
                  <a:pt x="902" y="104"/>
                  <a:pt x="902" y="104"/>
                </a:cubicBezTo>
                <a:cubicBezTo>
                  <a:pt x="899" y="102"/>
                  <a:pt x="899" y="102"/>
                  <a:pt x="899" y="102"/>
                </a:cubicBezTo>
                <a:cubicBezTo>
                  <a:pt x="899" y="102"/>
                  <a:pt x="899" y="102"/>
                  <a:pt x="899" y="102"/>
                </a:cubicBezTo>
                <a:cubicBezTo>
                  <a:pt x="899" y="105"/>
                  <a:pt x="899" y="105"/>
                  <a:pt x="899" y="105"/>
                </a:cubicBezTo>
                <a:cubicBezTo>
                  <a:pt x="898" y="105"/>
                  <a:pt x="896" y="104"/>
                  <a:pt x="895" y="105"/>
                </a:cubicBezTo>
                <a:cubicBezTo>
                  <a:pt x="899" y="108"/>
                  <a:pt x="899" y="108"/>
                  <a:pt x="899" y="108"/>
                </a:cubicBezTo>
                <a:cubicBezTo>
                  <a:pt x="903" y="105"/>
                  <a:pt x="903" y="105"/>
                  <a:pt x="903" y="105"/>
                </a:cubicBezTo>
                <a:cubicBezTo>
                  <a:pt x="909" y="109"/>
                  <a:pt x="890" y="102"/>
                  <a:pt x="911" y="109"/>
                </a:cubicBezTo>
                <a:cubicBezTo>
                  <a:pt x="913" y="104"/>
                  <a:pt x="913" y="104"/>
                  <a:pt x="913" y="104"/>
                </a:cubicBezTo>
                <a:cubicBezTo>
                  <a:pt x="915" y="109"/>
                  <a:pt x="915" y="109"/>
                  <a:pt x="915" y="109"/>
                </a:cubicBezTo>
                <a:cubicBezTo>
                  <a:pt x="913" y="114"/>
                  <a:pt x="913" y="108"/>
                  <a:pt x="903" y="112"/>
                </a:cubicBezTo>
                <a:cubicBezTo>
                  <a:pt x="892" y="121"/>
                  <a:pt x="892" y="121"/>
                  <a:pt x="892" y="121"/>
                </a:cubicBezTo>
                <a:cubicBezTo>
                  <a:pt x="890" y="123"/>
                  <a:pt x="890" y="123"/>
                  <a:pt x="890" y="123"/>
                </a:cubicBezTo>
                <a:cubicBezTo>
                  <a:pt x="886" y="126"/>
                  <a:pt x="886" y="126"/>
                  <a:pt x="886" y="126"/>
                </a:cubicBezTo>
                <a:cubicBezTo>
                  <a:pt x="885" y="129"/>
                  <a:pt x="885" y="129"/>
                  <a:pt x="885" y="129"/>
                </a:cubicBezTo>
                <a:cubicBezTo>
                  <a:pt x="879" y="132"/>
                  <a:pt x="879" y="132"/>
                  <a:pt x="879" y="132"/>
                </a:cubicBezTo>
                <a:cubicBezTo>
                  <a:pt x="877" y="137"/>
                  <a:pt x="877" y="137"/>
                  <a:pt x="877" y="137"/>
                </a:cubicBezTo>
                <a:cubicBezTo>
                  <a:pt x="869" y="141"/>
                  <a:pt x="869" y="141"/>
                  <a:pt x="869" y="141"/>
                </a:cubicBezTo>
                <a:cubicBezTo>
                  <a:pt x="868" y="144"/>
                  <a:pt x="868" y="144"/>
                  <a:pt x="868" y="144"/>
                </a:cubicBezTo>
                <a:cubicBezTo>
                  <a:pt x="867" y="143"/>
                  <a:pt x="867" y="143"/>
                  <a:pt x="867" y="143"/>
                </a:cubicBezTo>
                <a:cubicBezTo>
                  <a:pt x="857" y="151"/>
                  <a:pt x="857" y="151"/>
                  <a:pt x="857" y="151"/>
                </a:cubicBezTo>
                <a:cubicBezTo>
                  <a:pt x="855" y="151"/>
                  <a:pt x="855" y="151"/>
                  <a:pt x="855" y="151"/>
                </a:cubicBezTo>
                <a:cubicBezTo>
                  <a:pt x="855" y="153"/>
                  <a:pt x="855" y="153"/>
                  <a:pt x="855" y="153"/>
                </a:cubicBezTo>
                <a:cubicBezTo>
                  <a:pt x="854" y="154"/>
                  <a:pt x="849" y="156"/>
                  <a:pt x="851" y="157"/>
                </a:cubicBezTo>
                <a:cubicBezTo>
                  <a:pt x="843" y="162"/>
                  <a:pt x="843" y="162"/>
                  <a:pt x="843" y="162"/>
                </a:cubicBezTo>
                <a:cubicBezTo>
                  <a:pt x="840" y="165"/>
                  <a:pt x="839" y="165"/>
                  <a:pt x="836" y="170"/>
                </a:cubicBezTo>
                <a:cubicBezTo>
                  <a:pt x="841" y="170"/>
                  <a:pt x="841" y="170"/>
                  <a:pt x="841" y="170"/>
                </a:cubicBezTo>
                <a:cubicBezTo>
                  <a:pt x="849" y="165"/>
                  <a:pt x="849" y="165"/>
                  <a:pt x="849" y="165"/>
                </a:cubicBezTo>
                <a:cubicBezTo>
                  <a:pt x="852" y="164"/>
                  <a:pt x="849" y="175"/>
                  <a:pt x="851" y="161"/>
                </a:cubicBezTo>
                <a:cubicBezTo>
                  <a:pt x="853" y="163"/>
                  <a:pt x="853" y="163"/>
                  <a:pt x="853" y="163"/>
                </a:cubicBezTo>
                <a:cubicBezTo>
                  <a:pt x="849" y="169"/>
                  <a:pt x="849" y="169"/>
                  <a:pt x="849" y="169"/>
                </a:cubicBezTo>
                <a:cubicBezTo>
                  <a:pt x="845" y="170"/>
                  <a:pt x="845" y="170"/>
                  <a:pt x="845" y="170"/>
                </a:cubicBezTo>
                <a:cubicBezTo>
                  <a:pt x="844" y="177"/>
                  <a:pt x="844" y="177"/>
                  <a:pt x="844" y="177"/>
                </a:cubicBezTo>
                <a:cubicBezTo>
                  <a:pt x="840" y="178"/>
                  <a:pt x="840" y="178"/>
                  <a:pt x="840" y="178"/>
                </a:cubicBezTo>
                <a:cubicBezTo>
                  <a:pt x="819" y="198"/>
                  <a:pt x="819" y="198"/>
                  <a:pt x="819" y="198"/>
                </a:cubicBezTo>
                <a:cubicBezTo>
                  <a:pt x="817" y="199"/>
                  <a:pt x="817" y="199"/>
                  <a:pt x="817" y="199"/>
                </a:cubicBezTo>
                <a:cubicBezTo>
                  <a:pt x="817" y="200"/>
                  <a:pt x="817" y="200"/>
                  <a:pt x="817" y="200"/>
                </a:cubicBezTo>
                <a:cubicBezTo>
                  <a:pt x="818" y="201"/>
                  <a:pt x="818" y="201"/>
                  <a:pt x="818" y="201"/>
                </a:cubicBezTo>
                <a:cubicBezTo>
                  <a:pt x="826" y="197"/>
                  <a:pt x="826" y="197"/>
                  <a:pt x="826" y="197"/>
                </a:cubicBezTo>
                <a:cubicBezTo>
                  <a:pt x="828" y="193"/>
                  <a:pt x="828" y="193"/>
                  <a:pt x="828" y="193"/>
                </a:cubicBezTo>
                <a:cubicBezTo>
                  <a:pt x="834" y="189"/>
                  <a:pt x="834" y="189"/>
                  <a:pt x="834" y="189"/>
                </a:cubicBezTo>
                <a:cubicBezTo>
                  <a:pt x="837" y="185"/>
                  <a:pt x="837" y="185"/>
                  <a:pt x="837" y="185"/>
                </a:cubicBezTo>
                <a:cubicBezTo>
                  <a:pt x="838" y="185"/>
                  <a:pt x="840" y="184"/>
                  <a:pt x="841" y="185"/>
                </a:cubicBezTo>
                <a:cubicBezTo>
                  <a:pt x="837" y="189"/>
                  <a:pt x="837" y="189"/>
                  <a:pt x="837" y="189"/>
                </a:cubicBezTo>
                <a:cubicBezTo>
                  <a:pt x="837" y="189"/>
                  <a:pt x="833" y="187"/>
                  <a:pt x="835" y="191"/>
                </a:cubicBezTo>
                <a:cubicBezTo>
                  <a:pt x="831" y="193"/>
                  <a:pt x="831" y="193"/>
                  <a:pt x="831" y="193"/>
                </a:cubicBezTo>
                <a:cubicBezTo>
                  <a:pt x="821" y="202"/>
                  <a:pt x="821" y="202"/>
                  <a:pt x="821" y="202"/>
                </a:cubicBezTo>
                <a:cubicBezTo>
                  <a:pt x="820" y="203"/>
                  <a:pt x="828" y="195"/>
                  <a:pt x="820" y="206"/>
                </a:cubicBezTo>
                <a:cubicBezTo>
                  <a:pt x="817" y="204"/>
                  <a:pt x="817" y="204"/>
                  <a:pt x="817" y="204"/>
                </a:cubicBezTo>
                <a:cubicBezTo>
                  <a:pt x="813" y="206"/>
                  <a:pt x="813" y="206"/>
                  <a:pt x="813" y="206"/>
                </a:cubicBezTo>
                <a:cubicBezTo>
                  <a:pt x="814" y="208"/>
                  <a:pt x="814" y="208"/>
                  <a:pt x="814" y="208"/>
                </a:cubicBezTo>
                <a:cubicBezTo>
                  <a:pt x="808" y="211"/>
                  <a:pt x="808" y="211"/>
                  <a:pt x="808" y="211"/>
                </a:cubicBezTo>
                <a:cubicBezTo>
                  <a:pt x="811" y="213"/>
                  <a:pt x="815" y="204"/>
                  <a:pt x="803" y="211"/>
                </a:cubicBezTo>
                <a:cubicBezTo>
                  <a:pt x="802" y="215"/>
                  <a:pt x="802" y="215"/>
                  <a:pt x="802" y="215"/>
                </a:cubicBezTo>
                <a:cubicBezTo>
                  <a:pt x="795" y="219"/>
                  <a:pt x="795" y="219"/>
                  <a:pt x="795" y="219"/>
                </a:cubicBezTo>
                <a:cubicBezTo>
                  <a:pt x="769" y="238"/>
                  <a:pt x="769" y="238"/>
                  <a:pt x="769" y="238"/>
                </a:cubicBezTo>
                <a:cubicBezTo>
                  <a:pt x="760" y="245"/>
                  <a:pt x="760" y="245"/>
                  <a:pt x="760" y="245"/>
                </a:cubicBezTo>
                <a:cubicBezTo>
                  <a:pt x="742" y="258"/>
                  <a:pt x="742" y="258"/>
                  <a:pt x="742" y="258"/>
                </a:cubicBezTo>
                <a:cubicBezTo>
                  <a:pt x="737" y="260"/>
                  <a:pt x="737" y="260"/>
                  <a:pt x="737" y="260"/>
                </a:cubicBezTo>
                <a:cubicBezTo>
                  <a:pt x="729" y="265"/>
                  <a:pt x="729" y="265"/>
                  <a:pt x="729" y="265"/>
                </a:cubicBezTo>
                <a:cubicBezTo>
                  <a:pt x="729" y="263"/>
                  <a:pt x="739" y="261"/>
                  <a:pt x="725" y="267"/>
                </a:cubicBezTo>
                <a:cubicBezTo>
                  <a:pt x="722" y="270"/>
                  <a:pt x="722" y="270"/>
                  <a:pt x="722" y="270"/>
                </a:cubicBezTo>
                <a:cubicBezTo>
                  <a:pt x="725" y="271"/>
                  <a:pt x="725" y="271"/>
                  <a:pt x="725" y="271"/>
                </a:cubicBezTo>
                <a:cubicBezTo>
                  <a:pt x="723" y="269"/>
                  <a:pt x="724" y="272"/>
                  <a:pt x="721" y="273"/>
                </a:cubicBezTo>
                <a:cubicBezTo>
                  <a:pt x="720" y="272"/>
                  <a:pt x="720" y="272"/>
                  <a:pt x="720" y="272"/>
                </a:cubicBezTo>
                <a:cubicBezTo>
                  <a:pt x="714" y="277"/>
                  <a:pt x="714" y="277"/>
                  <a:pt x="714" y="277"/>
                </a:cubicBezTo>
                <a:cubicBezTo>
                  <a:pt x="712" y="278"/>
                  <a:pt x="713" y="273"/>
                  <a:pt x="709" y="281"/>
                </a:cubicBezTo>
                <a:cubicBezTo>
                  <a:pt x="710" y="283"/>
                  <a:pt x="710" y="283"/>
                  <a:pt x="710" y="283"/>
                </a:cubicBezTo>
                <a:cubicBezTo>
                  <a:pt x="706" y="286"/>
                  <a:pt x="706" y="286"/>
                  <a:pt x="706" y="286"/>
                </a:cubicBezTo>
                <a:cubicBezTo>
                  <a:pt x="707" y="281"/>
                  <a:pt x="707" y="281"/>
                  <a:pt x="707" y="281"/>
                </a:cubicBezTo>
                <a:cubicBezTo>
                  <a:pt x="705" y="282"/>
                  <a:pt x="705" y="282"/>
                  <a:pt x="705" y="282"/>
                </a:cubicBezTo>
                <a:cubicBezTo>
                  <a:pt x="702" y="286"/>
                  <a:pt x="702" y="286"/>
                  <a:pt x="702" y="286"/>
                </a:cubicBezTo>
                <a:cubicBezTo>
                  <a:pt x="704" y="289"/>
                  <a:pt x="704" y="289"/>
                  <a:pt x="704" y="289"/>
                </a:cubicBezTo>
                <a:cubicBezTo>
                  <a:pt x="700" y="291"/>
                  <a:pt x="700" y="291"/>
                  <a:pt x="700" y="291"/>
                </a:cubicBezTo>
                <a:cubicBezTo>
                  <a:pt x="697" y="292"/>
                  <a:pt x="697" y="292"/>
                  <a:pt x="697" y="292"/>
                </a:cubicBezTo>
                <a:cubicBezTo>
                  <a:pt x="682" y="302"/>
                  <a:pt x="682" y="302"/>
                  <a:pt x="682" y="302"/>
                </a:cubicBezTo>
                <a:cubicBezTo>
                  <a:pt x="680" y="304"/>
                  <a:pt x="680" y="304"/>
                  <a:pt x="680" y="304"/>
                </a:cubicBezTo>
                <a:cubicBezTo>
                  <a:pt x="685" y="303"/>
                  <a:pt x="685" y="303"/>
                  <a:pt x="685" y="303"/>
                </a:cubicBezTo>
                <a:cubicBezTo>
                  <a:pt x="696" y="297"/>
                  <a:pt x="696" y="297"/>
                  <a:pt x="696" y="297"/>
                </a:cubicBezTo>
                <a:cubicBezTo>
                  <a:pt x="697" y="295"/>
                  <a:pt x="697" y="295"/>
                  <a:pt x="697" y="295"/>
                </a:cubicBezTo>
                <a:cubicBezTo>
                  <a:pt x="703" y="292"/>
                  <a:pt x="703" y="292"/>
                  <a:pt x="703" y="292"/>
                </a:cubicBezTo>
                <a:cubicBezTo>
                  <a:pt x="708" y="292"/>
                  <a:pt x="708" y="292"/>
                  <a:pt x="708" y="292"/>
                </a:cubicBezTo>
                <a:cubicBezTo>
                  <a:pt x="715" y="287"/>
                  <a:pt x="715" y="287"/>
                  <a:pt x="715" y="287"/>
                </a:cubicBezTo>
                <a:cubicBezTo>
                  <a:pt x="719" y="287"/>
                  <a:pt x="719" y="287"/>
                  <a:pt x="719" y="287"/>
                </a:cubicBezTo>
                <a:cubicBezTo>
                  <a:pt x="720" y="283"/>
                  <a:pt x="720" y="283"/>
                  <a:pt x="720" y="283"/>
                </a:cubicBezTo>
                <a:cubicBezTo>
                  <a:pt x="728" y="280"/>
                  <a:pt x="728" y="280"/>
                  <a:pt x="728" y="280"/>
                </a:cubicBezTo>
                <a:cubicBezTo>
                  <a:pt x="732" y="277"/>
                  <a:pt x="732" y="277"/>
                  <a:pt x="732" y="277"/>
                </a:cubicBezTo>
                <a:cubicBezTo>
                  <a:pt x="732" y="276"/>
                  <a:pt x="726" y="281"/>
                  <a:pt x="733" y="275"/>
                </a:cubicBezTo>
                <a:cubicBezTo>
                  <a:pt x="736" y="277"/>
                  <a:pt x="736" y="277"/>
                  <a:pt x="736" y="277"/>
                </a:cubicBezTo>
                <a:cubicBezTo>
                  <a:pt x="738" y="275"/>
                  <a:pt x="738" y="275"/>
                  <a:pt x="738" y="275"/>
                </a:cubicBezTo>
                <a:cubicBezTo>
                  <a:pt x="735" y="274"/>
                  <a:pt x="735" y="274"/>
                  <a:pt x="735" y="274"/>
                </a:cubicBezTo>
                <a:cubicBezTo>
                  <a:pt x="737" y="272"/>
                  <a:pt x="737" y="272"/>
                  <a:pt x="737" y="272"/>
                </a:cubicBezTo>
                <a:cubicBezTo>
                  <a:pt x="738" y="274"/>
                  <a:pt x="738" y="274"/>
                  <a:pt x="738" y="274"/>
                </a:cubicBezTo>
                <a:cubicBezTo>
                  <a:pt x="743" y="272"/>
                  <a:pt x="743" y="272"/>
                  <a:pt x="743" y="272"/>
                </a:cubicBezTo>
                <a:cubicBezTo>
                  <a:pt x="746" y="268"/>
                  <a:pt x="746" y="268"/>
                  <a:pt x="746" y="268"/>
                </a:cubicBezTo>
                <a:cubicBezTo>
                  <a:pt x="749" y="268"/>
                  <a:pt x="749" y="268"/>
                  <a:pt x="749" y="268"/>
                </a:cubicBezTo>
                <a:cubicBezTo>
                  <a:pt x="751" y="264"/>
                  <a:pt x="751" y="264"/>
                  <a:pt x="751" y="264"/>
                </a:cubicBezTo>
                <a:cubicBezTo>
                  <a:pt x="756" y="263"/>
                  <a:pt x="756" y="263"/>
                  <a:pt x="756" y="263"/>
                </a:cubicBezTo>
                <a:cubicBezTo>
                  <a:pt x="757" y="260"/>
                  <a:pt x="757" y="260"/>
                  <a:pt x="757" y="260"/>
                </a:cubicBezTo>
                <a:cubicBezTo>
                  <a:pt x="765" y="257"/>
                  <a:pt x="765" y="257"/>
                  <a:pt x="765" y="257"/>
                </a:cubicBezTo>
                <a:cubicBezTo>
                  <a:pt x="771" y="252"/>
                  <a:pt x="771" y="252"/>
                  <a:pt x="771" y="252"/>
                </a:cubicBezTo>
                <a:cubicBezTo>
                  <a:pt x="771" y="251"/>
                  <a:pt x="762" y="260"/>
                  <a:pt x="775" y="250"/>
                </a:cubicBezTo>
                <a:cubicBezTo>
                  <a:pt x="774" y="253"/>
                  <a:pt x="774" y="253"/>
                  <a:pt x="774" y="253"/>
                </a:cubicBezTo>
                <a:cubicBezTo>
                  <a:pt x="775" y="254"/>
                  <a:pt x="775" y="254"/>
                  <a:pt x="775" y="254"/>
                </a:cubicBezTo>
                <a:cubicBezTo>
                  <a:pt x="776" y="252"/>
                  <a:pt x="776" y="252"/>
                  <a:pt x="776" y="252"/>
                </a:cubicBezTo>
                <a:cubicBezTo>
                  <a:pt x="781" y="254"/>
                  <a:pt x="781" y="254"/>
                  <a:pt x="781" y="254"/>
                </a:cubicBezTo>
                <a:cubicBezTo>
                  <a:pt x="781" y="250"/>
                  <a:pt x="781" y="250"/>
                  <a:pt x="781" y="250"/>
                </a:cubicBezTo>
                <a:cubicBezTo>
                  <a:pt x="779" y="248"/>
                  <a:pt x="779" y="248"/>
                  <a:pt x="779" y="248"/>
                </a:cubicBezTo>
                <a:cubicBezTo>
                  <a:pt x="779" y="247"/>
                  <a:pt x="771" y="254"/>
                  <a:pt x="781" y="246"/>
                </a:cubicBezTo>
                <a:cubicBezTo>
                  <a:pt x="791" y="238"/>
                  <a:pt x="791" y="238"/>
                  <a:pt x="791" y="238"/>
                </a:cubicBezTo>
                <a:cubicBezTo>
                  <a:pt x="795" y="237"/>
                  <a:pt x="795" y="237"/>
                  <a:pt x="795" y="237"/>
                </a:cubicBezTo>
                <a:cubicBezTo>
                  <a:pt x="798" y="233"/>
                  <a:pt x="798" y="233"/>
                  <a:pt x="798" y="233"/>
                </a:cubicBezTo>
                <a:cubicBezTo>
                  <a:pt x="801" y="233"/>
                  <a:pt x="801" y="233"/>
                  <a:pt x="801" y="233"/>
                </a:cubicBezTo>
                <a:cubicBezTo>
                  <a:pt x="801" y="231"/>
                  <a:pt x="801" y="231"/>
                  <a:pt x="801" y="231"/>
                </a:cubicBezTo>
                <a:cubicBezTo>
                  <a:pt x="802" y="226"/>
                  <a:pt x="808" y="235"/>
                  <a:pt x="808" y="227"/>
                </a:cubicBezTo>
                <a:cubicBezTo>
                  <a:pt x="809" y="224"/>
                  <a:pt x="809" y="224"/>
                  <a:pt x="809" y="224"/>
                </a:cubicBezTo>
                <a:cubicBezTo>
                  <a:pt x="812" y="224"/>
                  <a:pt x="812" y="224"/>
                  <a:pt x="812" y="224"/>
                </a:cubicBezTo>
                <a:cubicBezTo>
                  <a:pt x="811" y="225"/>
                  <a:pt x="811" y="225"/>
                  <a:pt x="811" y="225"/>
                </a:cubicBezTo>
                <a:cubicBezTo>
                  <a:pt x="812" y="225"/>
                  <a:pt x="810" y="222"/>
                  <a:pt x="812" y="226"/>
                </a:cubicBezTo>
                <a:cubicBezTo>
                  <a:pt x="814" y="224"/>
                  <a:pt x="814" y="224"/>
                  <a:pt x="814" y="224"/>
                </a:cubicBezTo>
                <a:cubicBezTo>
                  <a:pt x="813" y="223"/>
                  <a:pt x="813" y="223"/>
                  <a:pt x="813" y="223"/>
                </a:cubicBezTo>
                <a:cubicBezTo>
                  <a:pt x="821" y="216"/>
                  <a:pt x="821" y="216"/>
                  <a:pt x="821" y="216"/>
                </a:cubicBezTo>
                <a:cubicBezTo>
                  <a:pt x="824" y="215"/>
                  <a:pt x="824" y="215"/>
                  <a:pt x="824" y="215"/>
                </a:cubicBezTo>
                <a:cubicBezTo>
                  <a:pt x="826" y="212"/>
                  <a:pt x="826" y="212"/>
                  <a:pt x="826" y="212"/>
                </a:cubicBezTo>
                <a:cubicBezTo>
                  <a:pt x="828" y="213"/>
                  <a:pt x="831" y="208"/>
                  <a:pt x="833" y="212"/>
                </a:cubicBezTo>
                <a:cubicBezTo>
                  <a:pt x="833" y="206"/>
                  <a:pt x="833" y="206"/>
                  <a:pt x="833" y="206"/>
                </a:cubicBezTo>
                <a:cubicBezTo>
                  <a:pt x="834" y="203"/>
                  <a:pt x="835" y="211"/>
                  <a:pt x="839" y="203"/>
                </a:cubicBezTo>
                <a:cubicBezTo>
                  <a:pt x="841" y="203"/>
                  <a:pt x="841" y="203"/>
                  <a:pt x="841" y="203"/>
                </a:cubicBezTo>
                <a:cubicBezTo>
                  <a:pt x="841" y="204"/>
                  <a:pt x="841" y="204"/>
                  <a:pt x="841" y="204"/>
                </a:cubicBezTo>
                <a:cubicBezTo>
                  <a:pt x="843" y="203"/>
                  <a:pt x="843" y="203"/>
                  <a:pt x="843" y="203"/>
                </a:cubicBezTo>
                <a:cubicBezTo>
                  <a:pt x="841" y="201"/>
                  <a:pt x="841" y="201"/>
                  <a:pt x="841" y="201"/>
                </a:cubicBezTo>
                <a:cubicBezTo>
                  <a:pt x="841" y="199"/>
                  <a:pt x="841" y="199"/>
                  <a:pt x="841" y="199"/>
                </a:cubicBezTo>
                <a:cubicBezTo>
                  <a:pt x="846" y="198"/>
                  <a:pt x="846" y="198"/>
                  <a:pt x="846" y="198"/>
                </a:cubicBezTo>
                <a:cubicBezTo>
                  <a:pt x="846" y="196"/>
                  <a:pt x="846" y="196"/>
                  <a:pt x="846" y="196"/>
                </a:cubicBezTo>
                <a:cubicBezTo>
                  <a:pt x="851" y="198"/>
                  <a:pt x="851" y="198"/>
                  <a:pt x="851" y="198"/>
                </a:cubicBezTo>
                <a:cubicBezTo>
                  <a:pt x="852" y="197"/>
                  <a:pt x="848" y="201"/>
                  <a:pt x="853" y="197"/>
                </a:cubicBezTo>
                <a:cubicBezTo>
                  <a:pt x="850" y="194"/>
                  <a:pt x="850" y="194"/>
                  <a:pt x="850" y="194"/>
                </a:cubicBezTo>
                <a:cubicBezTo>
                  <a:pt x="859" y="189"/>
                  <a:pt x="859" y="189"/>
                  <a:pt x="859" y="189"/>
                </a:cubicBezTo>
                <a:cubicBezTo>
                  <a:pt x="859" y="185"/>
                  <a:pt x="859" y="185"/>
                  <a:pt x="859" y="185"/>
                </a:cubicBezTo>
                <a:cubicBezTo>
                  <a:pt x="865" y="183"/>
                  <a:pt x="865" y="183"/>
                  <a:pt x="865" y="183"/>
                </a:cubicBezTo>
                <a:cubicBezTo>
                  <a:pt x="866" y="180"/>
                  <a:pt x="866" y="180"/>
                  <a:pt x="866" y="180"/>
                </a:cubicBezTo>
                <a:cubicBezTo>
                  <a:pt x="872" y="177"/>
                  <a:pt x="872" y="177"/>
                  <a:pt x="872" y="177"/>
                </a:cubicBezTo>
                <a:cubicBezTo>
                  <a:pt x="879" y="178"/>
                  <a:pt x="879" y="178"/>
                  <a:pt x="879" y="178"/>
                </a:cubicBezTo>
                <a:cubicBezTo>
                  <a:pt x="880" y="178"/>
                  <a:pt x="880" y="178"/>
                  <a:pt x="880" y="178"/>
                </a:cubicBezTo>
                <a:cubicBezTo>
                  <a:pt x="879" y="181"/>
                  <a:pt x="879" y="181"/>
                  <a:pt x="879" y="181"/>
                </a:cubicBezTo>
                <a:cubicBezTo>
                  <a:pt x="875" y="180"/>
                  <a:pt x="875" y="180"/>
                  <a:pt x="875" y="180"/>
                </a:cubicBezTo>
                <a:cubicBezTo>
                  <a:pt x="872" y="182"/>
                  <a:pt x="872" y="182"/>
                  <a:pt x="872" y="182"/>
                </a:cubicBezTo>
                <a:cubicBezTo>
                  <a:pt x="874" y="188"/>
                  <a:pt x="871" y="180"/>
                  <a:pt x="879" y="183"/>
                </a:cubicBezTo>
                <a:cubicBezTo>
                  <a:pt x="879" y="184"/>
                  <a:pt x="879" y="184"/>
                  <a:pt x="879" y="184"/>
                </a:cubicBezTo>
                <a:cubicBezTo>
                  <a:pt x="880" y="185"/>
                  <a:pt x="880" y="185"/>
                  <a:pt x="880" y="185"/>
                </a:cubicBezTo>
                <a:cubicBezTo>
                  <a:pt x="881" y="185"/>
                  <a:pt x="887" y="190"/>
                  <a:pt x="882" y="182"/>
                </a:cubicBezTo>
                <a:cubicBezTo>
                  <a:pt x="887" y="182"/>
                  <a:pt x="887" y="182"/>
                  <a:pt x="887" y="182"/>
                </a:cubicBezTo>
                <a:cubicBezTo>
                  <a:pt x="885" y="183"/>
                  <a:pt x="885" y="183"/>
                  <a:pt x="885" y="183"/>
                </a:cubicBezTo>
                <a:cubicBezTo>
                  <a:pt x="884" y="187"/>
                  <a:pt x="884" y="187"/>
                  <a:pt x="884" y="187"/>
                </a:cubicBezTo>
                <a:cubicBezTo>
                  <a:pt x="883" y="187"/>
                  <a:pt x="886" y="188"/>
                  <a:pt x="882" y="187"/>
                </a:cubicBezTo>
                <a:cubicBezTo>
                  <a:pt x="881" y="188"/>
                  <a:pt x="881" y="188"/>
                  <a:pt x="881" y="188"/>
                </a:cubicBezTo>
                <a:cubicBezTo>
                  <a:pt x="882" y="191"/>
                  <a:pt x="882" y="191"/>
                  <a:pt x="882" y="191"/>
                </a:cubicBezTo>
                <a:cubicBezTo>
                  <a:pt x="882" y="194"/>
                  <a:pt x="882" y="194"/>
                  <a:pt x="882" y="194"/>
                </a:cubicBezTo>
                <a:cubicBezTo>
                  <a:pt x="881" y="194"/>
                  <a:pt x="881" y="194"/>
                  <a:pt x="881" y="194"/>
                </a:cubicBezTo>
                <a:cubicBezTo>
                  <a:pt x="881" y="197"/>
                  <a:pt x="881" y="197"/>
                  <a:pt x="881" y="197"/>
                </a:cubicBezTo>
                <a:cubicBezTo>
                  <a:pt x="883" y="199"/>
                  <a:pt x="883" y="199"/>
                  <a:pt x="883" y="199"/>
                </a:cubicBezTo>
                <a:cubicBezTo>
                  <a:pt x="886" y="193"/>
                  <a:pt x="886" y="193"/>
                  <a:pt x="886" y="193"/>
                </a:cubicBezTo>
                <a:cubicBezTo>
                  <a:pt x="891" y="195"/>
                  <a:pt x="891" y="195"/>
                  <a:pt x="891" y="195"/>
                </a:cubicBezTo>
                <a:cubicBezTo>
                  <a:pt x="889" y="198"/>
                  <a:pt x="889" y="198"/>
                  <a:pt x="889" y="198"/>
                </a:cubicBezTo>
                <a:cubicBezTo>
                  <a:pt x="884" y="198"/>
                  <a:pt x="884" y="198"/>
                  <a:pt x="884" y="198"/>
                </a:cubicBezTo>
                <a:cubicBezTo>
                  <a:pt x="884" y="199"/>
                  <a:pt x="887" y="195"/>
                  <a:pt x="884" y="200"/>
                </a:cubicBezTo>
                <a:cubicBezTo>
                  <a:pt x="882" y="198"/>
                  <a:pt x="882" y="198"/>
                  <a:pt x="882" y="198"/>
                </a:cubicBezTo>
                <a:cubicBezTo>
                  <a:pt x="876" y="201"/>
                  <a:pt x="876" y="201"/>
                  <a:pt x="876" y="201"/>
                </a:cubicBezTo>
                <a:cubicBezTo>
                  <a:pt x="873" y="201"/>
                  <a:pt x="873" y="201"/>
                  <a:pt x="873" y="201"/>
                </a:cubicBezTo>
                <a:cubicBezTo>
                  <a:pt x="873" y="205"/>
                  <a:pt x="873" y="205"/>
                  <a:pt x="873" y="205"/>
                </a:cubicBezTo>
                <a:cubicBezTo>
                  <a:pt x="869" y="206"/>
                  <a:pt x="869" y="206"/>
                  <a:pt x="869" y="206"/>
                </a:cubicBezTo>
                <a:cubicBezTo>
                  <a:pt x="867" y="208"/>
                  <a:pt x="867" y="208"/>
                  <a:pt x="867" y="208"/>
                </a:cubicBezTo>
                <a:cubicBezTo>
                  <a:pt x="861" y="209"/>
                  <a:pt x="861" y="209"/>
                  <a:pt x="861" y="209"/>
                </a:cubicBezTo>
                <a:cubicBezTo>
                  <a:pt x="861" y="211"/>
                  <a:pt x="861" y="211"/>
                  <a:pt x="861" y="211"/>
                </a:cubicBezTo>
                <a:cubicBezTo>
                  <a:pt x="852" y="216"/>
                  <a:pt x="852" y="216"/>
                  <a:pt x="852" y="216"/>
                </a:cubicBezTo>
                <a:cubicBezTo>
                  <a:pt x="854" y="212"/>
                  <a:pt x="854" y="212"/>
                  <a:pt x="854" y="212"/>
                </a:cubicBezTo>
                <a:cubicBezTo>
                  <a:pt x="855" y="212"/>
                  <a:pt x="854" y="215"/>
                  <a:pt x="851" y="213"/>
                </a:cubicBezTo>
                <a:cubicBezTo>
                  <a:pt x="851" y="212"/>
                  <a:pt x="858" y="218"/>
                  <a:pt x="851" y="210"/>
                </a:cubicBezTo>
                <a:cubicBezTo>
                  <a:pt x="846" y="212"/>
                  <a:pt x="846" y="212"/>
                  <a:pt x="846" y="212"/>
                </a:cubicBezTo>
                <a:cubicBezTo>
                  <a:pt x="845" y="213"/>
                  <a:pt x="845" y="213"/>
                  <a:pt x="845" y="213"/>
                </a:cubicBezTo>
                <a:cubicBezTo>
                  <a:pt x="851" y="214"/>
                  <a:pt x="851" y="214"/>
                  <a:pt x="851" y="214"/>
                </a:cubicBezTo>
                <a:cubicBezTo>
                  <a:pt x="847" y="219"/>
                  <a:pt x="847" y="219"/>
                  <a:pt x="847" y="219"/>
                </a:cubicBezTo>
                <a:cubicBezTo>
                  <a:pt x="847" y="221"/>
                  <a:pt x="847" y="221"/>
                  <a:pt x="847" y="221"/>
                </a:cubicBezTo>
                <a:cubicBezTo>
                  <a:pt x="851" y="220"/>
                  <a:pt x="851" y="220"/>
                  <a:pt x="851" y="220"/>
                </a:cubicBezTo>
                <a:cubicBezTo>
                  <a:pt x="848" y="223"/>
                  <a:pt x="848" y="223"/>
                  <a:pt x="848" y="223"/>
                </a:cubicBezTo>
                <a:cubicBezTo>
                  <a:pt x="844" y="224"/>
                  <a:pt x="844" y="224"/>
                  <a:pt x="844" y="224"/>
                </a:cubicBezTo>
                <a:cubicBezTo>
                  <a:pt x="839" y="222"/>
                  <a:pt x="839" y="222"/>
                  <a:pt x="839" y="222"/>
                </a:cubicBezTo>
                <a:cubicBezTo>
                  <a:pt x="841" y="220"/>
                  <a:pt x="841" y="220"/>
                  <a:pt x="841" y="220"/>
                </a:cubicBezTo>
                <a:cubicBezTo>
                  <a:pt x="843" y="218"/>
                  <a:pt x="843" y="218"/>
                  <a:pt x="843" y="218"/>
                </a:cubicBezTo>
                <a:cubicBezTo>
                  <a:pt x="841" y="218"/>
                  <a:pt x="841" y="218"/>
                  <a:pt x="841" y="218"/>
                </a:cubicBezTo>
                <a:cubicBezTo>
                  <a:pt x="831" y="225"/>
                  <a:pt x="831" y="225"/>
                  <a:pt x="831" y="225"/>
                </a:cubicBezTo>
                <a:cubicBezTo>
                  <a:pt x="829" y="225"/>
                  <a:pt x="842" y="223"/>
                  <a:pt x="827" y="227"/>
                </a:cubicBezTo>
                <a:cubicBezTo>
                  <a:pt x="821" y="234"/>
                  <a:pt x="821" y="234"/>
                  <a:pt x="821" y="234"/>
                </a:cubicBezTo>
                <a:cubicBezTo>
                  <a:pt x="808" y="242"/>
                  <a:pt x="808" y="242"/>
                  <a:pt x="808" y="242"/>
                </a:cubicBezTo>
                <a:cubicBezTo>
                  <a:pt x="807" y="243"/>
                  <a:pt x="807" y="243"/>
                  <a:pt x="807" y="243"/>
                </a:cubicBezTo>
                <a:cubicBezTo>
                  <a:pt x="808" y="242"/>
                  <a:pt x="808" y="244"/>
                  <a:pt x="809" y="243"/>
                </a:cubicBezTo>
                <a:cubicBezTo>
                  <a:pt x="793" y="254"/>
                  <a:pt x="793" y="254"/>
                  <a:pt x="793" y="254"/>
                </a:cubicBezTo>
                <a:cubicBezTo>
                  <a:pt x="791" y="255"/>
                  <a:pt x="791" y="255"/>
                  <a:pt x="791" y="255"/>
                </a:cubicBezTo>
                <a:cubicBezTo>
                  <a:pt x="792" y="259"/>
                  <a:pt x="792" y="259"/>
                  <a:pt x="792" y="259"/>
                </a:cubicBezTo>
                <a:cubicBezTo>
                  <a:pt x="793" y="259"/>
                  <a:pt x="787" y="261"/>
                  <a:pt x="793" y="258"/>
                </a:cubicBezTo>
                <a:cubicBezTo>
                  <a:pt x="793" y="256"/>
                  <a:pt x="793" y="256"/>
                  <a:pt x="793" y="256"/>
                </a:cubicBezTo>
                <a:cubicBezTo>
                  <a:pt x="793" y="255"/>
                  <a:pt x="786" y="262"/>
                  <a:pt x="797" y="256"/>
                </a:cubicBezTo>
                <a:cubicBezTo>
                  <a:pt x="797" y="254"/>
                  <a:pt x="797" y="254"/>
                  <a:pt x="797" y="254"/>
                </a:cubicBezTo>
                <a:cubicBezTo>
                  <a:pt x="806" y="250"/>
                  <a:pt x="806" y="250"/>
                  <a:pt x="806" y="250"/>
                </a:cubicBezTo>
                <a:cubicBezTo>
                  <a:pt x="812" y="242"/>
                  <a:pt x="812" y="242"/>
                  <a:pt x="812" y="242"/>
                </a:cubicBezTo>
                <a:cubicBezTo>
                  <a:pt x="824" y="234"/>
                  <a:pt x="824" y="234"/>
                  <a:pt x="824" y="234"/>
                </a:cubicBezTo>
                <a:cubicBezTo>
                  <a:pt x="823" y="234"/>
                  <a:pt x="823" y="234"/>
                  <a:pt x="823" y="234"/>
                </a:cubicBezTo>
                <a:cubicBezTo>
                  <a:pt x="829" y="231"/>
                  <a:pt x="829" y="231"/>
                  <a:pt x="829" y="231"/>
                </a:cubicBezTo>
                <a:cubicBezTo>
                  <a:pt x="831" y="227"/>
                  <a:pt x="831" y="227"/>
                  <a:pt x="831" y="227"/>
                </a:cubicBezTo>
                <a:cubicBezTo>
                  <a:pt x="837" y="224"/>
                  <a:pt x="837" y="224"/>
                  <a:pt x="837" y="224"/>
                </a:cubicBezTo>
                <a:cubicBezTo>
                  <a:pt x="838" y="227"/>
                  <a:pt x="846" y="216"/>
                  <a:pt x="837" y="229"/>
                </a:cubicBezTo>
                <a:cubicBezTo>
                  <a:pt x="838" y="229"/>
                  <a:pt x="838" y="229"/>
                  <a:pt x="838" y="229"/>
                </a:cubicBezTo>
                <a:cubicBezTo>
                  <a:pt x="837" y="231"/>
                  <a:pt x="837" y="231"/>
                  <a:pt x="837" y="231"/>
                </a:cubicBezTo>
                <a:cubicBezTo>
                  <a:pt x="834" y="232"/>
                  <a:pt x="834" y="232"/>
                  <a:pt x="834" y="232"/>
                </a:cubicBezTo>
                <a:cubicBezTo>
                  <a:pt x="829" y="231"/>
                  <a:pt x="829" y="231"/>
                  <a:pt x="829" y="231"/>
                </a:cubicBezTo>
                <a:cubicBezTo>
                  <a:pt x="827" y="233"/>
                  <a:pt x="827" y="233"/>
                  <a:pt x="827" y="233"/>
                </a:cubicBezTo>
                <a:cubicBezTo>
                  <a:pt x="830" y="235"/>
                  <a:pt x="830" y="235"/>
                  <a:pt x="830" y="235"/>
                </a:cubicBezTo>
                <a:cubicBezTo>
                  <a:pt x="833" y="235"/>
                  <a:pt x="833" y="235"/>
                  <a:pt x="833" y="235"/>
                </a:cubicBezTo>
                <a:cubicBezTo>
                  <a:pt x="823" y="238"/>
                  <a:pt x="823" y="238"/>
                  <a:pt x="823" y="238"/>
                </a:cubicBezTo>
                <a:cubicBezTo>
                  <a:pt x="823" y="240"/>
                  <a:pt x="823" y="240"/>
                  <a:pt x="823" y="240"/>
                </a:cubicBezTo>
                <a:cubicBezTo>
                  <a:pt x="822" y="241"/>
                  <a:pt x="830" y="241"/>
                  <a:pt x="821" y="240"/>
                </a:cubicBezTo>
                <a:cubicBezTo>
                  <a:pt x="814" y="242"/>
                  <a:pt x="814" y="242"/>
                  <a:pt x="814" y="242"/>
                </a:cubicBezTo>
                <a:cubicBezTo>
                  <a:pt x="818" y="243"/>
                  <a:pt x="818" y="243"/>
                  <a:pt x="818" y="243"/>
                </a:cubicBezTo>
                <a:cubicBezTo>
                  <a:pt x="818" y="244"/>
                  <a:pt x="818" y="245"/>
                  <a:pt x="816" y="244"/>
                </a:cubicBezTo>
                <a:cubicBezTo>
                  <a:pt x="817" y="244"/>
                  <a:pt x="820" y="241"/>
                  <a:pt x="817" y="247"/>
                </a:cubicBezTo>
                <a:cubicBezTo>
                  <a:pt x="818" y="246"/>
                  <a:pt x="822" y="242"/>
                  <a:pt x="813" y="246"/>
                </a:cubicBezTo>
                <a:cubicBezTo>
                  <a:pt x="812" y="246"/>
                  <a:pt x="812" y="246"/>
                  <a:pt x="812" y="246"/>
                </a:cubicBezTo>
                <a:cubicBezTo>
                  <a:pt x="815" y="248"/>
                  <a:pt x="815" y="248"/>
                  <a:pt x="815" y="248"/>
                </a:cubicBezTo>
                <a:cubicBezTo>
                  <a:pt x="810" y="248"/>
                  <a:pt x="810" y="248"/>
                  <a:pt x="810" y="248"/>
                </a:cubicBezTo>
                <a:cubicBezTo>
                  <a:pt x="803" y="254"/>
                  <a:pt x="803" y="254"/>
                  <a:pt x="803" y="254"/>
                </a:cubicBezTo>
                <a:cubicBezTo>
                  <a:pt x="803" y="255"/>
                  <a:pt x="803" y="255"/>
                  <a:pt x="803" y="255"/>
                </a:cubicBezTo>
                <a:cubicBezTo>
                  <a:pt x="802" y="255"/>
                  <a:pt x="802" y="255"/>
                  <a:pt x="802" y="255"/>
                </a:cubicBezTo>
                <a:cubicBezTo>
                  <a:pt x="800" y="256"/>
                  <a:pt x="795" y="255"/>
                  <a:pt x="798" y="259"/>
                </a:cubicBezTo>
                <a:cubicBezTo>
                  <a:pt x="795" y="261"/>
                  <a:pt x="795" y="261"/>
                  <a:pt x="795" y="261"/>
                </a:cubicBezTo>
                <a:cubicBezTo>
                  <a:pt x="795" y="263"/>
                  <a:pt x="795" y="263"/>
                  <a:pt x="795" y="263"/>
                </a:cubicBezTo>
                <a:cubicBezTo>
                  <a:pt x="792" y="263"/>
                  <a:pt x="792" y="263"/>
                  <a:pt x="792" y="263"/>
                </a:cubicBezTo>
                <a:cubicBezTo>
                  <a:pt x="792" y="264"/>
                  <a:pt x="792" y="264"/>
                  <a:pt x="792" y="264"/>
                </a:cubicBezTo>
                <a:cubicBezTo>
                  <a:pt x="785" y="269"/>
                  <a:pt x="785" y="269"/>
                  <a:pt x="785" y="269"/>
                </a:cubicBezTo>
                <a:cubicBezTo>
                  <a:pt x="784" y="272"/>
                  <a:pt x="784" y="272"/>
                  <a:pt x="784" y="272"/>
                </a:cubicBezTo>
                <a:cubicBezTo>
                  <a:pt x="776" y="276"/>
                  <a:pt x="776" y="276"/>
                  <a:pt x="776" y="276"/>
                </a:cubicBezTo>
                <a:cubicBezTo>
                  <a:pt x="775" y="277"/>
                  <a:pt x="775" y="277"/>
                  <a:pt x="775" y="277"/>
                </a:cubicBezTo>
                <a:cubicBezTo>
                  <a:pt x="777" y="278"/>
                  <a:pt x="777" y="278"/>
                  <a:pt x="777" y="278"/>
                </a:cubicBezTo>
                <a:cubicBezTo>
                  <a:pt x="775" y="278"/>
                  <a:pt x="775" y="278"/>
                  <a:pt x="775" y="278"/>
                </a:cubicBezTo>
                <a:cubicBezTo>
                  <a:pt x="758" y="290"/>
                  <a:pt x="758" y="290"/>
                  <a:pt x="758" y="290"/>
                </a:cubicBezTo>
                <a:cubicBezTo>
                  <a:pt x="754" y="294"/>
                  <a:pt x="754" y="294"/>
                  <a:pt x="754" y="294"/>
                </a:cubicBezTo>
                <a:cubicBezTo>
                  <a:pt x="747" y="298"/>
                  <a:pt x="747" y="298"/>
                  <a:pt x="747" y="298"/>
                </a:cubicBezTo>
                <a:cubicBezTo>
                  <a:pt x="745" y="300"/>
                  <a:pt x="745" y="300"/>
                  <a:pt x="745" y="300"/>
                </a:cubicBezTo>
                <a:cubicBezTo>
                  <a:pt x="746" y="301"/>
                  <a:pt x="746" y="301"/>
                  <a:pt x="746" y="301"/>
                </a:cubicBezTo>
                <a:cubicBezTo>
                  <a:pt x="747" y="300"/>
                  <a:pt x="747" y="300"/>
                  <a:pt x="747" y="300"/>
                </a:cubicBezTo>
                <a:cubicBezTo>
                  <a:pt x="748" y="301"/>
                  <a:pt x="748" y="301"/>
                  <a:pt x="748" y="301"/>
                </a:cubicBezTo>
                <a:cubicBezTo>
                  <a:pt x="763" y="293"/>
                  <a:pt x="763" y="293"/>
                  <a:pt x="763" y="293"/>
                </a:cubicBezTo>
                <a:cubicBezTo>
                  <a:pt x="766" y="293"/>
                  <a:pt x="766" y="293"/>
                  <a:pt x="766" y="293"/>
                </a:cubicBezTo>
                <a:cubicBezTo>
                  <a:pt x="784" y="281"/>
                  <a:pt x="784" y="281"/>
                  <a:pt x="784" y="281"/>
                </a:cubicBezTo>
                <a:cubicBezTo>
                  <a:pt x="784" y="278"/>
                  <a:pt x="787" y="284"/>
                  <a:pt x="787" y="280"/>
                </a:cubicBezTo>
                <a:cubicBezTo>
                  <a:pt x="802" y="271"/>
                  <a:pt x="802" y="271"/>
                  <a:pt x="802" y="271"/>
                </a:cubicBezTo>
                <a:cubicBezTo>
                  <a:pt x="793" y="280"/>
                  <a:pt x="793" y="280"/>
                  <a:pt x="793" y="280"/>
                </a:cubicBezTo>
                <a:cubicBezTo>
                  <a:pt x="790" y="283"/>
                  <a:pt x="790" y="283"/>
                  <a:pt x="790" y="283"/>
                </a:cubicBezTo>
                <a:cubicBezTo>
                  <a:pt x="799" y="282"/>
                  <a:pt x="799" y="282"/>
                  <a:pt x="799" y="282"/>
                </a:cubicBezTo>
                <a:cubicBezTo>
                  <a:pt x="800" y="281"/>
                  <a:pt x="801" y="287"/>
                  <a:pt x="802" y="279"/>
                </a:cubicBezTo>
                <a:cubicBezTo>
                  <a:pt x="805" y="281"/>
                  <a:pt x="805" y="281"/>
                  <a:pt x="805" y="281"/>
                </a:cubicBezTo>
                <a:cubicBezTo>
                  <a:pt x="797" y="286"/>
                  <a:pt x="797" y="286"/>
                  <a:pt x="797" y="286"/>
                </a:cubicBezTo>
                <a:cubicBezTo>
                  <a:pt x="797" y="287"/>
                  <a:pt x="797" y="287"/>
                  <a:pt x="797" y="287"/>
                </a:cubicBezTo>
                <a:cubicBezTo>
                  <a:pt x="793" y="290"/>
                  <a:pt x="793" y="290"/>
                  <a:pt x="793" y="290"/>
                </a:cubicBezTo>
                <a:cubicBezTo>
                  <a:pt x="793" y="291"/>
                  <a:pt x="793" y="291"/>
                  <a:pt x="793" y="291"/>
                </a:cubicBezTo>
                <a:cubicBezTo>
                  <a:pt x="792" y="290"/>
                  <a:pt x="792" y="290"/>
                  <a:pt x="792" y="290"/>
                </a:cubicBezTo>
                <a:cubicBezTo>
                  <a:pt x="790" y="290"/>
                  <a:pt x="790" y="290"/>
                  <a:pt x="790" y="290"/>
                </a:cubicBezTo>
                <a:cubicBezTo>
                  <a:pt x="789" y="292"/>
                  <a:pt x="789" y="292"/>
                  <a:pt x="789" y="292"/>
                </a:cubicBezTo>
                <a:cubicBezTo>
                  <a:pt x="790" y="292"/>
                  <a:pt x="790" y="292"/>
                  <a:pt x="790" y="292"/>
                </a:cubicBezTo>
                <a:cubicBezTo>
                  <a:pt x="790" y="294"/>
                  <a:pt x="790" y="294"/>
                  <a:pt x="790" y="294"/>
                </a:cubicBezTo>
                <a:cubicBezTo>
                  <a:pt x="785" y="296"/>
                  <a:pt x="798" y="298"/>
                  <a:pt x="785" y="295"/>
                </a:cubicBezTo>
                <a:cubicBezTo>
                  <a:pt x="783" y="299"/>
                  <a:pt x="783" y="299"/>
                  <a:pt x="783" y="299"/>
                </a:cubicBezTo>
                <a:cubicBezTo>
                  <a:pt x="784" y="301"/>
                  <a:pt x="784" y="301"/>
                  <a:pt x="784" y="301"/>
                </a:cubicBezTo>
                <a:cubicBezTo>
                  <a:pt x="785" y="301"/>
                  <a:pt x="788" y="302"/>
                  <a:pt x="787" y="298"/>
                </a:cubicBezTo>
                <a:cubicBezTo>
                  <a:pt x="788" y="299"/>
                  <a:pt x="790" y="298"/>
                  <a:pt x="791" y="298"/>
                </a:cubicBezTo>
                <a:cubicBezTo>
                  <a:pt x="790" y="297"/>
                  <a:pt x="790" y="297"/>
                  <a:pt x="790" y="297"/>
                </a:cubicBezTo>
                <a:cubicBezTo>
                  <a:pt x="789" y="298"/>
                  <a:pt x="789" y="298"/>
                  <a:pt x="789" y="298"/>
                </a:cubicBezTo>
                <a:cubicBezTo>
                  <a:pt x="790" y="295"/>
                  <a:pt x="780" y="302"/>
                  <a:pt x="793" y="296"/>
                </a:cubicBezTo>
                <a:cubicBezTo>
                  <a:pt x="791" y="301"/>
                  <a:pt x="791" y="301"/>
                  <a:pt x="791" y="301"/>
                </a:cubicBezTo>
                <a:cubicBezTo>
                  <a:pt x="798" y="302"/>
                  <a:pt x="798" y="302"/>
                  <a:pt x="798" y="302"/>
                </a:cubicBezTo>
                <a:cubicBezTo>
                  <a:pt x="794" y="301"/>
                  <a:pt x="800" y="308"/>
                  <a:pt x="798" y="299"/>
                </a:cubicBezTo>
                <a:cubicBezTo>
                  <a:pt x="795" y="299"/>
                  <a:pt x="795" y="299"/>
                  <a:pt x="795" y="299"/>
                </a:cubicBezTo>
                <a:cubicBezTo>
                  <a:pt x="796" y="297"/>
                  <a:pt x="800" y="296"/>
                  <a:pt x="801" y="300"/>
                </a:cubicBezTo>
                <a:cubicBezTo>
                  <a:pt x="809" y="298"/>
                  <a:pt x="809" y="298"/>
                  <a:pt x="809" y="298"/>
                </a:cubicBezTo>
                <a:cubicBezTo>
                  <a:pt x="810" y="294"/>
                  <a:pt x="810" y="294"/>
                  <a:pt x="810" y="294"/>
                </a:cubicBezTo>
                <a:cubicBezTo>
                  <a:pt x="810" y="296"/>
                  <a:pt x="810" y="296"/>
                  <a:pt x="810" y="296"/>
                </a:cubicBezTo>
                <a:cubicBezTo>
                  <a:pt x="819" y="297"/>
                  <a:pt x="819" y="297"/>
                  <a:pt x="819" y="297"/>
                </a:cubicBezTo>
                <a:cubicBezTo>
                  <a:pt x="820" y="295"/>
                  <a:pt x="820" y="295"/>
                  <a:pt x="820" y="295"/>
                </a:cubicBezTo>
                <a:cubicBezTo>
                  <a:pt x="824" y="295"/>
                  <a:pt x="824" y="295"/>
                  <a:pt x="824" y="295"/>
                </a:cubicBezTo>
                <a:cubicBezTo>
                  <a:pt x="824" y="292"/>
                  <a:pt x="824" y="292"/>
                  <a:pt x="824" y="292"/>
                </a:cubicBezTo>
                <a:cubicBezTo>
                  <a:pt x="827" y="289"/>
                  <a:pt x="825" y="295"/>
                  <a:pt x="827" y="295"/>
                </a:cubicBezTo>
                <a:cubicBezTo>
                  <a:pt x="829" y="294"/>
                  <a:pt x="829" y="294"/>
                  <a:pt x="829" y="294"/>
                </a:cubicBezTo>
                <a:cubicBezTo>
                  <a:pt x="831" y="295"/>
                  <a:pt x="831" y="295"/>
                  <a:pt x="831" y="295"/>
                </a:cubicBezTo>
                <a:cubicBezTo>
                  <a:pt x="833" y="292"/>
                  <a:pt x="833" y="292"/>
                  <a:pt x="833" y="292"/>
                </a:cubicBezTo>
                <a:cubicBezTo>
                  <a:pt x="844" y="291"/>
                  <a:pt x="844" y="291"/>
                  <a:pt x="844" y="291"/>
                </a:cubicBezTo>
                <a:cubicBezTo>
                  <a:pt x="844" y="290"/>
                  <a:pt x="844" y="290"/>
                  <a:pt x="844" y="290"/>
                </a:cubicBezTo>
                <a:cubicBezTo>
                  <a:pt x="847" y="291"/>
                  <a:pt x="847" y="291"/>
                  <a:pt x="847" y="291"/>
                </a:cubicBezTo>
                <a:cubicBezTo>
                  <a:pt x="851" y="289"/>
                  <a:pt x="851" y="289"/>
                  <a:pt x="851" y="289"/>
                </a:cubicBezTo>
                <a:cubicBezTo>
                  <a:pt x="860" y="288"/>
                  <a:pt x="860" y="288"/>
                  <a:pt x="860" y="288"/>
                </a:cubicBezTo>
                <a:cubicBezTo>
                  <a:pt x="862" y="286"/>
                  <a:pt x="862" y="286"/>
                  <a:pt x="862" y="286"/>
                </a:cubicBezTo>
                <a:cubicBezTo>
                  <a:pt x="861" y="286"/>
                  <a:pt x="859" y="289"/>
                  <a:pt x="865" y="287"/>
                </a:cubicBezTo>
                <a:cubicBezTo>
                  <a:pt x="866" y="286"/>
                  <a:pt x="866" y="286"/>
                  <a:pt x="866" y="286"/>
                </a:cubicBezTo>
                <a:cubicBezTo>
                  <a:pt x="867" y="287"/>
                  <a:pt x="867" y="287"/>
                  <a:pt x="867" y="287"/>
                </a:cubicBezTo>
                <a:cubicBezTo>
                  <a:pt x="863" y="289"/>
                  <a:pt x="863" y="289"/>
                  <a:pt x="863" y="289"/>
                </a:cubicBezTo>
                <a:cubicBezTo>
                  <a:pt x="863" y="291"/>
                  <a:pt x="863" y="291"/>
                  <a:pt x="863" y="291"/>
                </a:cubicBezTo>
                <a:cubicBezTo>
                  <a:pt x="868" y="291"/>
                  <a:pt x="868" y="291"/>
                  <a:pt x="868" y="291"/>
                </a:cubicBezTo>
                <a:cubicBezTo>
                  <a:pt x="871" y="287"/>
                  <a:pt x="871" y="287"/>
                  <a:pt x="871" y="287"/>
                </a:cubicBezTo>
                <a:cubicBezTo>
                  <a:pt x="869" y="286"/>
                  <a:pt x="869" y="286"/>
                  <a:pt x="869" y="286"/>
                </a:cubicBezTo>
                <a:cubicBezTo>
                  <a:pt x="880" y="283"/>
                  <a:pt x="880" y="283"/>
                  <a:pt x="880" y="283"/>
                </a:cubicBezTo>
                <a:cubicBezTo>
                  <a:pt x="880" y="283"/>
                  <a:pt x="880" y="283"/>
                  <a:pt x="880" y="283"/>
                </a:cubicBezTo>
                <a:cubicBezTo>
                  <a:pt x="882" y="281"/>
                  <a:pt x="882" y="281"/>
                  <a:pt x="882" y="281"/>
                </a:cubicBezTo>
                <a:cubicBezTo>
                  <a:pt x="884" y="282"/>
                  <a:pt x="884" y="282"/>
                  <a:pt x="884" y="282"/>
                </a:cubicBezTo>
                <a:cubicBezTo>
                  <a:pt x="886" y="284"/>
                  <a:pt x="888" y="281"/>
                  <a:pt x="890" y="282"/>
                </a:cubicBezTo>
                <a:cubicBezTo>
                  <a:pt x="890" y="283"/>
                  <a:pt x="892" y="281"/>
                  <a:pt x="890" y="283"/>
                </a:cubicBezTo>
                <a:cubicBezTo>
                  <a:pt x="890" y="283"/>
                  <a:pt x="891" y="283"/>
                  <a:pt x="891" y="283"/>
                </a:cubicBezTo>
                <a:cubicBezTo>
                  <a:pt x="892" y="280"/>
                  <a:pt x="892" y="280"/>
                  <a:pt x="892" y="280"/>
                </a:cubicBezTo>
                <a:cubicBezTo>
                  <a:pt x="899" y="279"/>
                  <a:pt x="899" y="279"/>
                  <a:pt x="899" y="279"/>
                </a:cubicBezTo>
                <a:cubicBezTo>
                  <a:pt x="899" y="275"/>
                  <a:pt x="899" y="275"/>
                  <a:pt x="899" y="275"/>
                </a:cubicBezTo>
                <a:cubicBezTo>
                  <a:pt x="904" y="278"/>
                  <a:pt x="904" y="278"/>
                  <a:pt x="904" y="278"/>
                </a:cubicBezTo>
                <a:cubicBezTo>
                  <a:pt x="909" y="277"/>
                  <a:pt x="909" y="277"/>
                  <a:pt x="909" y="277"/>
                </a:cubicBezTo>
                <a:cubicBezTo>
                  <a:pt x="908" y="275"/>
                  <a:pt x="908" y="275"/>
                  <a:pt x="908" y="275"/>
                </a:cubicBezTo>
                <a:cubicBezTo>
                  <a:pt x="911" y="271"/>
                  <a:pt x="911" y="271"/>
                  <a:pt x="911" y="271"/>
                </a:cubicBezTo>
                <a:cubicBezTo>
                  <a:pt x="913" y="271"/>
                  <a:pt x="913" y="271"/>
                  <a:pt x="913" y="271"/>
                </a:cubicBezTo>
                <a:cubicBezTo>
                  <a:pt x="916" y="271"/>
                  <a:pt x="916" y="271"/>
                  <a:pt x="916" y="271"/>
                </a:cubicBezTo>
                <a:cubicBezTo>
                  <a:pt x="920" y="268"/>
                  <a:pt x="920" y="268"/>
                  <a:pt x="920" y="268"/>
                </a:cubicBezTo>
                <a:cubicBezTo>
                  <a:pt x="921" y="271"/>
                  <a:pt x="921" y="271"/>
                  <a:pt x="921" y="271"/>
                </a:cubicBezTo>
                <a:cubicBezTo>
                  <a:pt x="925" y="271"/>
                  <a:pt x="925" y="271"/>
                  <a:pt x="925" y="271"/>
                </a:cubicBezTo>
                <a:cubicBezTo>
                  <a:pt x="926" y="272"/>
                  <a:pt x="919" y="273"/>
                  <a:pt x="926" y="268"/>
                </a:cubicBezTo>
                <a:cubicBezTo>
                  <a:pt x="923" y="267"/>
                  <a:pt x="923" y="267"/>
                  <a:pt x="923" y="267"/>
                </a:cubicBezTo>
                <a:cubicBezTo>
                  <a:pt x="923" y="267"/>
                  <a:pt x="920" y="268"/>
                  <a:pt x="924" y="266"/>
                </a:cubicBezTo>
                <a:cubicBezTo>
                  <a:pt x="920" y="266"/>
                  <a:pt x="920" y="266"/>
                  <a:pt x="920" y="266"/>
                </a:cubicBezTo>
                <a:cubicBezTo>
                  <a:pt x="920" y="262"/>
                  <a:pt x="920" y="262"/>
                  <a:pt x="920" y="262"/>
                </a:cubicBezTo>
                <a:cubicBezTo>
                  <a:pt x="922" y="260"/>
                  <a:pt x="922" y="260"/>
                  <a:pt x="922" y="260"/>
                </a:cubicBezTo>
                <a:cubicBezTo>
                  <a:pt x="928" y="261"/>
                  <a:pt x="928" y="261"/>
                  <a:pt x="928" y="261"/>
                </a:cubicBezTo>
                <a:cubicBezTo>
                  <a:pt x="934" y="257"/>
                  <a:pt x="934" y="257"/>
                  <a:pt x="934" y="257"/>
                </a:cubicBezTo>
                <a:cubicBezTo>
                  <a:pt x="935" y="258"/>
                  <a:pt x="937" y="256"/>
                  <a:pt x="939" y="255"/>
                </a:cubicBezTo>
                <a:cubicBezTo>
                  <a:pt x="940" y="256"/>
                  <a:pt x="940" y="256"/>
                  <a:pt x="940" y="256"/>
                </a:cubicBezTo>
                <a:cubicBezTo>
                  <a:pt x="944" y="252"/>
                  <a:pt x="944" y="252"/>
                  <a:pt x="944" y="252"/>
                </a:cubicBezTo>
                <a:cubicBezTo>
                  <a:pt x="945" y="250"/>
                  <a:pt x="945" y="250"/>
                  <a:pt x="945" y="250"/>
                </a:cubicBezTo>
                <a:cubicBezTo>
                  <a:pt x="947" y="248"/>
                  <a:pt x="947" y="248"/>
                  <a:pt x="947" y="248"/>
                </a:cubicBezTo>
                <a:cubicBezTo>
                  <a:pt x="955" y="246"/>
                  <a:pt x="955" y="246"/>
                  <a:pt x="955" y="246"/>
                </a:cubicBezTo>
                <a:cubicBezTo>
                  <a:pt x="954" y="245"/>
                  <a:pt x="957" y="242"/>
                  <a:pt x="952" y="243"/>
                </a:cubicBezTo>
                <a:cubicBezTo>
                  <a:pt x="957" y="241"/>
                  <a:pt x="957" y="241"/>
                  <a:pt x="957" y="241"/>
                </a:cubicBezTo>
                <a:cubicBezTo>
                  <a:pt x="956" y="240"/>
                  <a:pt x="956" y="240"/>
                  <a:pt x="956" y="240"/>
                </a:cubicBezTo>
                <a:cubicBezTo>
                  <a:pt x="959" y="239"/>
                  <a:pt x="959" y="239"/>
                  <a:pt x="959" y="239"/>
                </a:cubicBezTo>
                <a:cubicBezTo>
                  <a:pt x="968" y="230"/>
                  <a:pt x="968" y="230"/>
                  <a:pt x="968" y="230"/>
                </a:cubicBezTo>
                <a:cubicBezTo>
                  <a:pt x="968" y="229"/>
                  <a:pt x="965" y="231"/>
                  <a:pt x="968" y="227"/>
                </a:cubicBezTo>
                <a:cubicBezTo>
                  <a:pt x="973" y="229"/>
                  <a:pt x="973" y="229"/>
                  <a:pt x="973" y="229"/>
                </a:cubicBezTo>
                <a:cubicBezTo>
                  <a:pt x="977" y="223"/>
                  <a:pt x="977" y="223"/>
                  <a:pt x="977" y="223"/>
                </a:cubicBezTo>
                <a:cubicBezTo>
                  <a:pt x="973" y="222"/>
                  <a:pt x="973" y="222"/>
                  <a:pt x="973" y="222"/>
                </a:cubicBezTo>
                <a:cubicBezTo>
                  <a:pt x="973" y="222"/>
                  <a:pt x="977" y="222"/>
                  <a:pt x="972" y="220"/>
                </a:cubicBezTo>
                <a:cubicBezTo>
                  <a:pt x="981" y="212"/>
                  <a:pt x="981" y="212"/>
                  <a:pt x="981" y="212"/>
                </a:cubicBezTo>
                <a:cubicBezTo>
                  <a:pt x="981" y="215"/>
                  <a:pt x="981" y="215"/>
                  <a:pt x="981" y="215"/>
                </a:cubicBezTo>
                <a:cubicBezTo>
                  <a:pt x="988" y="214"/>
                  <a:pt x="988" y="214"/>
                  <a:pt x="988" y="214"/>
                </a:cubicBezTo>
                <a:cubicBezTo>
                  <a:pt x="989" y="215"/>
                  <a:pt x="982" y="217"/>
                  <a:pt x="991" y="215"/>
                </a:cubicBezTo>
                <a:cubicBezTo>
                  <a:pt x="989" y="210"/>
                  <a:pt x="989" y="210"/>
                  <a:pt x="989" y="210"/>
                </a:cubicBezTo>
                <a:cubicBezTo>
                  <a:pt x="987" y="211"/>
                  <a:pt x="987" y="211"/>
                  <a:pt x="987" y="211"/>
                </a:cubicBezTo>
                <a:cubicBezTo>
                  <a:pt x="986" y="211"/>
                  <a:pt x="986" y="211"/>
                  <a:pt x="986" y="211"/>
                </a:cubicBezTo>
                <a:cubicBezTo>
                  <a:pt x="989" y="207"/>
                  <a:pt x="989" y="207"/>
                  <a:pt x="989" y="207"/>
                </a:cubicBezTo>
                <a:cubicBezTo>
                  <a:pt x="992" y="208"/>
                  <a:pt x="992" y="208"/>
                  <a:pt x="992" y="208"/>
                </a:cubicBezTo>
                <a:cubicBezTo>
                  <a:pt x="997" y="210"/>
                  <a:pt x="997" y="210"/>
                  <a:pt x="997" y="210"/>
                </a:cubicBezTo>
                <a:cubicBezTo>
                  <a:pt x="998" y="209"/>
                  <a:pt x="998" y="209"/>
                  <a:pt x="998" y="209"/>
                </a:cubicBezTo>
                <a:cubicBezTo>
                  <a:pt x="994" y="206"/>
                  <a:pt x="994" y="206"/>
                  <a:pt x="994" y="206"/>
                </a:cubicBezTo>
                <a:cubicBezTo>
                  <a:pt x="1002" y="200"/>
                  <a:pt x="1002" y="200"/>
                  <a:pt x="1002" y="200"/>
                </a:cubicBezTo>
                <a:cubicBezTo>
                  <a:pt x="1001" y="198"/>
                  <a:pt x="1001" y="198"/>
                  <a:pt x="1001" y="198"/>
                </a:cubicBezTo>
                <a:cubicBezTo>
                  <a:pt x="998" y="198"/>
                  <a:pt x="998" y="198"/>
                  <a:pt x="998" y="198"/>
                </a:cubicBezTo>
                <a:cubicBezTo>
                  <a:pt x="997" y="198"/>
                  <a:pt x="997" y="198"/>
                  <a:pt x="997" y="198"/>
                </a:cubicBezTo>
                <a:cubicBezTo>
                  <a:pt x="1002" y="194"/>
                  <a:pt x="1002" y="194"/>
                  <a:pt x="1002" y="194"/>
                </a:cubicBezTo>
                <a:cubicBezTo>
                  <a:pt x="1004" y="196"/>
                  <a:pt x="997" y="195"/>
                  <a:pt x="1004" y="197"/>
                </a:cubicBezTo>
                <a:cubicBezTo>
                  <a:pt x="1010" y="194"/>
                  <a:pt x="1010" y="194"/>
                  <a:pt x="1010" y="194"/>
                </a:cubicBezTo>
                <a:cubicBezTo>
                  <a:pt x="1008" y="190"/>
                  <a:pt x="1008" y="190"/>
                  <a:pt x="1008" y="190"/>
                </a:cubicBezTo>
                <a:cubicBezTo>
                  <a:pt x="1011" y="187"/>
                  <a:pt x="1011" y="187"/>
                  <a:pt x="1011" y="187"/>
                </a:cubicBezTo>
                <a:cubicBezTo>
                  <a:pt x="1009" y="184"/>
                  <a:pt x="1009" y="184"/>
                  <a:pt x="1009" y="184"/>
                </a:cubicBezTo>
                <a:cubicBezTo>
                  <a:pt x="1009" y="182"/>
                  <a:pt x="1009" y="182"/>
                  <a:pt x="1009" y="182"/>
                </a:cubicBezTo>
                <a:cubicBezTo>
                  <a:pt x="1010" y="184"/>
                  <a:pt x="1010" y="184"/>
                  <a:pt x="1010" y="184"/>
                </a:cubicBezTo>
                <a:cubicBezTo>
                  <a:pt x="1013" y="178"/>
                  <a:pt x="1014" y="188"/>
                  <a:pt x="1022" y="181"/>
                </a:cubicBezTo>
                <a:cubicBezTo>
                  <a:pt x="1023" y="180"/>
                  <a:pt x="1023" y="180"/>
                  <a:pt x="1023" y="180"/>
                </a:cubicBezTo>
                <a:cubicBezTo>
                  <a:pt x="1020" y="177"/>
                  <a:pt x="1020" y="177"/>
                  <a:pt x="1020" y="177"/>
                </a:cubicBezTo>
                <a:cubicBezTo>
                  <a:pt x="1018" y="180"/>
                  <a:pt x="1018" y="180"/>
                  <a:pt x="1018" y="180"/>
                </a:cubicBezTo>
                <a:cubicBezTo>
                  <a:pt x="1018" y="177"/>
                  <a:pt x="1018" y="177"/>
                  <a:pt x="1018" y="177"/>
                </a:cubicBezTo>
                <a:cubicBezTo>
                  <a:pt x="1024" y="174"/>
                  <a:pt x="1024" y="174"/>
                  <a:pt x="1024" y="174"/>
                </a:cubicBezTo>
                <a:cubicBezTo>
                  <a:pt x="1025" y="175"/>
                  <a:pt x="1025" y="175"/>
                  <a:pt x="1025" y="175"/>
                </a:cubicBezTo>
                <a:cubicBezTo>
                  <a:pt x="1025" y="172"/>
                  <a:pt x="1025" y="172"/>
                  <a:pt x="1025" y="172"/>
                </a:cubicBezTo>
                <a:cubicBezTo>
                  <a:pt x="1031" y="173"/>
                  <a:pt x="1031" y="173"/>
                  <a:pt x="1031" y="173"/>
                </a:cubicBezTo>
                <a:cubicBezTo>
                  <a:pt x="1035" y="166"/>
                  <a:pt x="1032" y="178"/>
                  <a:pt x="1037" y="164"/>
                </a:cubicBezTo>
                <a:cubicBezTo>
                  <a:pt x="1037" y="163"/>
                  <a:pt x="1037" y="163"/>
                  <a:pt x="1037" y="163"/>
                </a:cubicBezTo>
                <a:cubicBezTo>
                  <a:pt x="1041" y="164"/>
                  <a:pt x="1041" y="164"/>
                  <a:pt x="1041" y="164"/>
                </a:cubicBezTo>
                <a:cubicBezTo>
                  <a:pt x="1041" y="165"/>
                  <a:pt x="1041" y="165"/>
                  <a:pt x="1041" y="165"/>
                </a:cubicBezTo>
                <a:cubicBezTo>
                  <a:pt x="1042" y="166"/>
                  <a:pt x="1042" y="166"/>
                  <a:pt x="1042" y="166"/>
                </a:cubicBezTo>
                <a:cubicBezTo>
                  <a:pt x="1043" y="166"/>
                  <a:pt x="1043" y="166"/>
                  <a:pt x="1043" y="166"/>
                </a:cubicBezTo>
                <a:cubicBezTo>
                  <a:pt x="1043" y="159"/>
                  <a:pt x="1043" y="159"/>
                  <a:pt x="1043" y="159"/>
                </a:cubicBezTo>
                <a:cubicBezTo>
                  <a:pt x="1039" y="159"/>
                  <a:pt x="1039" y="159"/>
                  <a:pt x="1039" y="159"/>
                </a:cubicBezTo>
                <a:cubicBezTo>
                  <a:pt x="1038" y="156"/>
                  <a:pt x="1038" y="156"/>
                  <a:pt x="1038" y="156"/>
                </a:cubicBezTo>
                <a:cubicBezTo>
                  <a:pt x="1042" y="154"/>
                  <a:pt x="1042" y="154"/>
                  <a:pt x="1042" y="154"/>
                </a:cubicBezTo>
                <a:cubicBezTo>
                  <a:pt x="1044" y="154"/>
                  <a:pt x="1041" y="157"/>
                  <a:pt x="1045" y="156"/>
                </a:cubicBezTo>
                <a:cubicBezTo>
                  <a:pt x="1047" y="155"/>
                  <a:pt x="1036" y="152"/>
                  <a:pt x="1050" y="155"/>
                </a:cubicBezTo>
                <a:cubicBezTo>
                  <a:pt x="1052" y="152"/>
                  <a:pt x="1052" y="152"/>
                  <a:pt x="1052" y="152"/>
                </a:cubicBezTo>
                <a:cubicBezTo>
                  <a:pt x="1048" y="152"/>
                  <a:pt x="1048" y="152"/>
                  <a:pt x="1048" y="152"/>
                </a:cubicBezTo>
                <a:cubicBezTo>
                  <a:pt x="1048" y="150"/>
                  <a:pt x="1048" y="150"/>
                  <a:pt x="1048" y="150"/>
                </a:cubicBezTo>
                <a:cubicBezTo>
                  <a:pt x="1052" y="148"/>
                  <a:pt x="1043" y="161"/>
                  <a:pt x="1052" y="146"/>
                </a:cubicBezTo>
                <a:cubicBezTo>
                  <a:pt x="1055" y="145"/>
                  <a:pt x="1055" y="145"/>
                  <a:pt x="1055" y="145"/>
                </a:cubicBezTo>
                <a:cubicBezTo>
                  <a:pt x="1059" y="148"/>
                  <a:pt x="1044" y="146"/>
                  <a:pt x="1061" y="141"/>
                </a:cubicBezTo>
                <a:cubicBezTo>
                  <a:pt x="1060" y="138"/>
                  <a:pt x="1054" y="145"/>
                  <a:pt x="1066" y="140"/>
                </a:cubicBezTo>
                <a:cubicBezTo>
                  <a:pt x="1064" y="137"/>
                  <a:pt x="1064" y="137"/>
                  <a:pt x="1064" y="137"/>
                </a:cubicBezTo>
                <a:cubicBezTo>
                  <a:pt x="1062" y="136"/>
                  <a:pt x="1062" y="136"/>
                  <a:pt x="1062" y="136"/>
                </a:cubicBezTo>
                <a:cubicBezTo>
                  <a:pt x="1063" y="132"/>
                  <a:pt x="1063" y="132"/>
                  <a:pt x="1063" y="132"/>
                </a:cubicBezTo>
                <a:cubicBezTo>
                  <a:pt x="1071" y="130"/>
                  <a:pt x="1071" y="130"/>
                  <a:pt x="1071" y="130"/>
                </a:cubicBezTo>
                <a:cubicBezTo>
                  <a:pt x="1073" y="128"/>
                  <a:pt x="1073" y="128"/>
                  <a:pt x="1073" y="128"/>
                </a:cubicBezTo>
                <a:cubicBezTo>
                  <a:pt x="1071" y="127"/>
                  <a:pt x="1071" y="127"/>
                  <a:pt x="1071" y="127"/>
                </a:cubicBezTo>
                <a:cubicBezTo>
                  <a:pt x="1074" y="126"/>
                  <a:pt x="1074" y="129"/>
                  <a:pt x="1075" y="123"/>
                </a:cubicBezTo>
                <a:cubicBezTo>
                  <a:pt x="1078" y="123"/>
                  <a:pt x="1078" y="123"/>
                  <a:pt x="1078" y="123"/>
                </a:cubicBezTo>
                <a:cubicBezTo>
                  <a:pt x="1083" y="124"/>
                  <a:pt x="1071" y="125"/>
                  <a:pt x="1082" y="123"/>
                </a:cubicBezTo>
                <a:cubicBezTo>
                  <a:pt x="1080" y="120"/>
                  <a:pt x="1080" y="120"/>
                  <a:pt x="1080" y="120"/>
                </a:cubicBezTo>
                <a:cubicBezTo>
                  <a:pt x="1081" y="120"/>
                  <a:pt x="1072" y="125"/>
                  <a:pt x="1084" y="120"/>
                </a:cubicBezTo>
                <a:cubicBezTo>
                  <a:pt x="1084" y="118"/>
                  <a:pt x="1084" y="118"/>
                  <a:pt x="1084" y="118"/>
                </a:cubicBezTo>
                <a:cubicBezTo>
                  <a:pt x="1089" y="117"/>
                  <a:pt x="1089" y="117"/>
                  <a:pt x="1089" y="117"/>
                </a:cubicBezTo>
                <a:cubicBezTo>
                  <a:pt x="1086" y="115"/>
                  <a:pt x="1086" y="115"/>
                  <a:pt x="1086" y="115"/>
                </a:cubicBezTo>
                <a:cubicBezTo>
                  <a:pt x="1087" y="111"/>
                  <a:pt x="1087" y="111"/>
                  <a:pt x="1087" y="111"/>
                </a:cubicBezTo>
                <a:cubicBezTo>
                  <a:pt x="1090" y="110"/>
                  <a:pt x="1094" y="114"/>
                  <a:pt x="1095" y="112"/>
                </a:cubicBezTo>
                <a:cubicBezTo>
                  <a:pt x="1097" y="108"/>
                  <a:pt x="1097" y="108"/>
                  <a:pt x="1097" y="108"/>
                </a:cubicBezTo>
                <a:cubicBezTo>
                  <a:pt x="1096" y="107"/>
                  <a:pt x="1096" y="107"/>
                  <a:pt x="1096" y="107"/>
                </a:cubicBezTo>
                <a:cubicBezTo>
                  <a:pt x="1102" y="103"/>
                  <a:pt x="1102" y="103"/>
                  <a:pt x="1102" y="103"/>
                </a:cubicBezTo>
                <a:cubicBezTo>
                  <a:pt x="1101" y="101"/>
                  <a:pt x="1101" y="101"/>
                  <a:pt x="1101" y="101"/>
                </a:cubicBezTo>
                <a:cubicBezTo>
                  <a:pt x="1101" y="98"/>
                  <a:pt x="1101" y="98"/>
                  <a:pt x="1101" y="98"/>
                </a:cubicBezTo>
                <a:cubicBezTo>
                  <a:pt x="1106" y="97"/>
                  <a:pt x="1106" y="97"/>
                  <a:pt x="1106" y="97"/>
                </a:cubicBezTo>
                <a:cubicBezTo>
                  <a:pt x="1106" y="98"/>
                  <a:pt x="1105" y="95"/>
                  <a:pt x="1106" y="98"/>
                </a:cubicBezTo>
                <a:cubicBezTo>
                  <a:pt x="1107" y="99"/>
                  <a:pt x="1107" y="99"/>
                  <a:pt x="1107" y="99"/>
                </a:cubicBezTo>
                <a:cubicBezTo>
                  <a:pt x="1109" y="97"/>
                  <a:pt x="1109" y="97"/>
                  <a:pt x="1109" y="97"/>
                </a:cubicBezTo>
                <a:cubicBezTo>
                  <a:pt x="1112" y="92"/>
                  <a:pt x="1112" y="92"/>
                  <a:pt x="1112" y="92"/>
                </a:cubicBezTo>
                <a:cubicBezTo>
                  <a:pt x="1113" y="92"/>
                  <a:pt x="1114" y="94"/>
                  <a:pt x="1115" y="92"/>
                </a:cubicBezTo>
                <a:cubicBezTo>
                  <a:pt x="1113" y="90"/>
                  <a:pt x="1113" y="90"/>
                  <a:pt x="1113" y="90"/>
                </a:cubicBezTo>
                <a:cubicBezTo>
                  <a:pt x="1110" y="91"/>
                  <a:pt x="1110" y="91"/>
                  <a:pt x="1110" y="91"/>
                </a:cubicBezTo>
                <a:cubicBezTo>
                  <a:pt x="1109" y="88"/>
                  <a:pt x="1109" y="88"/>
                  <a:pt x="1109" y="88"/>
                </a:cubicBezTo>
                <a:cubicBezTo>
                  <a:pt x="1107" y="88"/>
                  <a:pt x="1107" y="88"/>
                  <a:pt x="1107" y="88"/>
                </a:cubicBezTo>
                <a:cubicBezTo>
                  <a:pt x="1116" y="85"/>
                  <a:pt x="1116" y="85"/>
                  <a:pt x="1116" y="85"/>
                </a:cubicBezTo>
                <a:cubicBezTo>
                  <a:pt x="1119" y="86"/>
                  <a:pt x="1119" y="86"/>
                  <a:pt x="1119" y="86"/>
                </a:cubicBezTo>
                <a:cubicBezTo>
                  <a:pt x="1121" y="84"/>
                  <a:pt x="1121" y="84"/>
                  <a:pt x="1121" y="84"/>
                </a:cubicBezTo>
                <a:cubicBezTo>
                  <a:pt x="1119" y="83"/>
                  <a:pt x="1119" y="83"/>
                  <a:pt x="1119" y="83"/>
                </a:cubicBezTo>
                <a:cubicBezTo>
                  <a:pt x="1116" y="80"/>
                  <a:pt x="1116" y="91"/>
                  <a:pt x="1119" y="80"/>
                </a:cubicBezTo>
                <a:cubicBezTo>
                  <a:pt x="1123" y="80"/>
                  <a:pt x="1123" y="80"/>
                  <a:pt x="1123" y="80"/>
                </a:cubicBezTo>
                <a:cubicBezTo>
                  <a:pt x="1131" y="73"/>
                  <a:pt x="1131" y="73"/>
                  <a:pt x="1131" y="73"/>
                </a:cubicBezTo>
                <a:cubicBezTo>
                  <a:pt x="1133" y="73"/>
                  <a:pt x="1119" y="78"/>
                  <a:pt x="1135" y="71"/>
                </a:cubicBezTo>
                <a:cubicBezTo>
                  <a:pt x="1135" y="70"/>
                  <a:pt x="1134" y="74"/>
                  <a:pt x="1134" y="69"/>
                </a:cubicBezTo>
                <a:cubicBezTo>
                  <a:pt x="1137" y="68"/>
                  <a:pt x="1137" y="68"/>
                  <a:pt x="1137" y="68"/>
                </a:cubicBezTo>
                <a:cubicBezTo>
                  <a:pt x="1142" y="70"/>
                  <a:pt x="1142" y="70"/>
                  <a:pt x="1142" y="70"/>
                </a:cubicBezTo>
                <a:cubicBezTo>
                  <a:pt x="1143" y="69"/>
                  <a:pt x="1143" y="69"/>
                  <a:pt x="1143" y="69"/>
                </a:cubicBezTo>
                <a:cubicBezTo>
                  <a:pt x="1141" y="63"/>
                  <a:pt x="1141" y="63"/>
                  <a:pt x="1141" y="63"/>
                </a:cubicBezTo>
                <a:cubicBezTo>
                  <a:pt x="1152" y="56"/>
                  <a:pt x="1152" y="56"/>
                  <a:pt x="1152" y="56"/>
                </a:cubicBezTo>
                <a:cubicBezTo>
                  <a:pt x="1153" y="53"/>
                  <a:pt x="1153" y="53"/>
                  <a:pt x="1153" y="53"/>
                </a:cubicBezTo>
                <a:cubicBezTo>
                  <a:pt x="1157" y="53"/>
                  <a:pt x="1157" y="53"/>
                  <a:pt x="1157" y="53"/>
                </a:cubicBezTo>
                <a:cubicBezTo>
                  <a:pt x="1156" y="50"/>
                  <a:pt x="1156" y="50"/>
                  <a:pt x="1156" y="50"/>
                </a:cubicBezTo>
                <a:cubicBezTo>
                  <a:pt x="1158" y="52"/>
                  <a:pt x="1158" y="52"/>
                  <a:pt x="1158" y="52"/>
                </a:cubicBezTo>
                <a:cubicBezTo>
                  <a:pt x="1165" y="50"/>
                  <a:pt x="1165" y="50"/>
                  <a:pt x="1165" y="50"/>
                </a:cubicBezTo>
                <a:cubicBezTo>
                  <a:pt x="1163" y="47"/>
                  <a:pt x="1163" y="47"/>
                  <a:pt x="1163" y="47"/>
                </a:cubicBezTo>
                <a:cubicBezTo>
                  <a:pt x="1164" y="47"/>
                  <a:pt x="1164" y="46"/>
                  <a:pt x="1165" y="47"/>
                </a:cubicBezTo>
                <a:cubicBezTo>
                  <a:pt x="1161" y="44"/>
                  <a:pt x="1161" y="44"/>
                  <a:pt x="1161" y="44"/>
                </a:cubicBezTo>
                <a:cubicBezTo>
                  <a:pt x="1161" y="43"/>
                  <a:pt x="1161" y="43"/>
                  <a:pt x="1161" y="43"/>
                </a:cubicBezTo>
                <a:cubicBezTo>
                  <a:pt x="1168" y="43"/>
                  <a:pt x="1168" y="43"/>
                  <a:pt x="1168" y="43"/>
                </a:cubicBezTo>
                <a:cubicBezTo>
                  <a:pt x="1175" y="40"/>
                  <a:pt x="1175" y="40"/>
                  <a:pt x="1175" y="40"/>
                </a:cubicBezTo>
                <a:cubicBezTo>
                  <a:pt x="1175" y="38"/>
                  <a:pt x="1175" y="38"/>
                  <a:pt x="1175" y="38"/>
                </a:cubicBezTo>
                <a:cubicBezTo>
                  <a:pt x="1182" y="33"/>
                  <a:pt x="1182" y="33"/>
                  <a:pt x="1182" y="33"/>
                </a:cubicBezTo>
                <a:cubicBezTo>
                  <a:pt x="1181" y="31"/>
                  <a:pt x="1187" y="36"/>
                  <a:pt x="1186" y="29"/>
                </a:cubicBezTo>
                <a:cubicBezTo>
                  <a:pt x="1188" y="30"/>
                  <a:pt x="1188" y="30"/>
                  <a:pt x="1188" y="30"/>
                </a:cubicBezTo>
                <a:cubicBezTo>
                  <a:pt x="1192" y="25"/>
                  <a:pt x="1192" y="25"/>
                  <a:pt x="1192" y="25"/>
                </a:cubicBezTo>
                <a:cubicBezTo>
                  <a:pt x="1193" y="25"/>
                  <a:pt x="1193" y="25"/>
                  <a:pt x="1193" y="25"/>
                </a:cubicBezTo>
                <a:cubicBezTo>
                  <a:pt x="1193" y="22"/>
                  <a:pt x="1193" y="22"/>
                  <a:pt x="1193" y="22"/>
                </a:cubicBezTo>
                <a:cubicBezTo>
                  <a:pt x="1195" y="23"/>
                  <a:pt x="1197" y="20"/>
                  <a:pt x="1198" y="19"/>
                </a:cubicBezTo>
                <a:cubicBezTo>
                  <a:pt x="1199" y="17"/>
                  <a:pt x="1204" y="18"/>
                  <a:pt x="1200" y="15"/>
                </a:cubicBezTo>
                <a:cubicBezTo>
                  <a:pt x="1203" y="16"/>
                  <a:pt x="1204" y="10"/>
                  <a:pt x="1207" y="15"/>
                </a:cubicBezTo>
                <a:cubicBezTo>
                  <a:pt x="1210" y="14"/>
                  <a:pt x="1210" y="14"/>
                  <a:pt x="1210" y="14"/>
                </a:cubicBezTo>
                <a:cubicBezTo>
                  <a:pt x="1209" y="9"/>
                  <a:pt x="1209" y="9"/>
                  <a:pt x="1209" y="9"/>
                </a:cubicBezTo>
                <a:cubicBezTo>
                  <a:pt x="1210" y="9"/>
                  <a:pt x="1212" y="9"/>
                  <a:pt x="1211" y="6"/>
                </a:cubicBezTo>
                <a:cubicBezTo>
                  <a:pt x="1214" y="9"/>
                  <a:pt x="1214" y="9"/>
                  <a:pt x="1214" y="9"/>
                </a:cubicBezTo>
                <a:cubicBezTo>
                  <a:pt x="1215" y="7"/>
                  <a:pt x="1215" y="7"/>
                  <a:pt x="1215" y="7"/>
                </a:cubicBezTo>
                <a:cubicBezTo>
                  <a:pt x="1219" y="8"/>
                  <a:pt x="1219" y="8"/>
                  <a:pt x="1219" y="8"/>
                </a:cubicBezTo>
                <a:cubicBezTo>
                  <a:pt x="1218" y="11"/>
                  <a:pt x="1218" y="11"/>
                  <a:pt x="1218" y="11"/>
                </a:cubicBezTo>
                <a:cubicBezTo>
                  <a:pt x="1224" y="7"/>
                  <a:pt x="1224" y="7"/>
                  <a:pt x="1224" y="7"/>
                </a:cubicBezTo>
                <a:cubicBezTo>
                  <a:pt x="1224" y="6"/>
                  <a:pt x="1227" y="6"/>
                  <a:pt x="1227" y="8"/>
                </a:cubicBezTo>
                <a:cubicBezTo>
                  <a:pt x="1228" y="7"/>
                  <a:pt x="1230" y="6"/>
                  <a:pt x="1232" y="7"/>
                </a:cubicBezTo>
                <a:cubicBezTo>
                  <a:pt x="1229" y="10"/>
                  <a:pt x="1238" y="7"/>
                  <a:pt x="1231" y="11"/>
                </a:cubicBezTo>
                <a:cubicBezTo>
                  <a:pt x="1230" y="10"/>
                  <a:pt x="1230" y="10"/>
                  <a:pt x="1230" y="10"/>
                </a:cubicBezTo>
                <a:cubicBezTo>
                  <a:pt x="1223" y="11"/>
                  <a:pt x="1223" y="11"/>
                  <a:pt x="1223" y="11"/>
                </a:cubicBezTo>
                <a:cubicBezTo>
                  <a:pt x="1222" y="12"/>
                  <a:pt x="1232" y="4"/>
                  <a:pt x="1223" y="17"/>
                </a:cubicBezTo>
                <a:cubicBezTo>
                  <a:pt x="1224" y="18"/>
                  <a:pt x="1224" y="18"/>
                  <a:pt x="1224" y="18"/>
                </a:cubicBezTo>
                <a:cubicBezTo>
                  <a:pt x="1225" y="18"/>
                  <a:pt x="1225" y="18"/>
                  <a:pt x="1225" y="18"/>
                </a:cubicBezTo>
                <a:cubicBezTo>
                  <a:pt x="1226" y="17"/>
                  <a:pt x="1226" y="17"/>
                  <a:pt x="1226" y="17"/>
                </a:cubicBezTo>
                <a:cubicBezTo>
                  <a:pt x="1224" y="17"/>
                  <a:pt x="1226" y="17"/>
                  <a:pt x="1225" y="14"/>
                </a:cubicBezTo>
                <a:cubicBezTo>
                  <a:pt x="1226" y="14"/>
                  <a:pt x="1227" y="14"/>
                  <a:pt x="1228" y="14"/>
                </a:cubicBezTo>
                <a:cubicBezTo>
                  <a:pt x="1227" y="17"/>
                  <a:pt x="1227" y="17"/>
                  <a:pt x="1227" y="17"/>
                </a:cubicBezTo>
                <a:cubicBezTo>
                  <a:pt x="1225" y="18"/>
                  <a:pt x="1225" y="18"/>
                  <a:pt x="1225" y="18"/>
                </a:cubicBezTo>
                <a:cubicBezTo>
                  <a:pt x="1229" y="21"/>
                  <a:pt x="1229" y="21"/>
                  <a:pt x="1229" y="21"/>
                </a:cubicBezTo>
                <a:cubicBezTo>
                  <a:pt x="1232" y="18"/>
                  <a:pt x="1232" y="18"/>
                  <a:pt x="1232" y="18"/>
                </a:cubicBezTo>
                <a:cubicBezTo>
                  <a:pt x="1232" y="19"/>
                  <a:pt x="1232" y="19"/>
                  <a:pt x="1232" y="19"/>
                </a:cubicBezTo>
                <a:cubicBezTo>
                  <a:pt x="1237" y="16"/>
                  <a:pt x="1214" y="26"/>
                  <a:pt x="1241" y="14"/>
                </a:cubicBezTo>
                <a:cubicBezTo>
                  <a:pt x="1242" y="15"/>
                  <a:pt x="1242" y="15"/>
                  <a:pt x="1242" y="15"/>
                </a:cubicBezTo>
                <a:cubicBezTo>
                  <a:pt x="1238" y="17"/>
                  <a:pt x="1238" y="17"/>
                  <a:pt x="1238" y="17"/>
                </a:cubicBezTo>
                <a:cubicBezTo>
                  <a:pt x="1234" y="21"/>
                  <a:pt x="1234" y="21"/>
                  <a:pt x="1234" y="21"/>
                </a:cubicBezTo>
                <a:cubicBezTo>
                  <a:pt x="1232" y="21"/>
                  <a:pt x="1232" y="21"/>
                  <a:pt x="1232" y="21"/>
                </a:cubicBezTo>
                <a:cubicBezTo>
                  <a:pt x="1232" y="22"/>
                  <a:pt x="1227" y="21"/>
                  <a:pt x="1232" y="23"/>
                </a:cubicBezTo>
                <a:cubicBezTo>
                  <a:pt x="1231" y="25"/>
                  <a:pt x="1231" y="25"/>
                  <a:pt x="1231" y="25"/>
                </a:cubicBezTo>
                <a:cubicBezTo>
                  <a:pt x="1224" y="26"/>
                  <a:pt x="1224" y="26"/>
                  <a:pt x="1224" y="26"/>
                </a:cubicBezTo>
                <a:cubicBezTo>
                  <a:pt x="1217" y="31"/>
                  <a:pt x="1217" y="31"/>
                  <a:pt x="1217" y="31"/>
                </a:cubicBezTo>
                <a:cubicBezTo>
                  <a:pt x="1215" y="29"/>
                  <a:pt x="1214" y="37"/>
                  <a:pt x="1212" y="30"/>
                </a:cubicBezTo>
                <a:cubicBezTo>
                  <a:pt x="1210" y="32"/>
                  <a:pt x="1210" y="32"/>
                  <a:pt x="1210" y="32"/>
                </a:cubicBezTo>
                <a:cubicBezTo>
                  <a:pt x="1210" y="33"/>
                  <a:pt x="1210" y="33"/>
                  <a:pt x="1210" y="33"/>
                </a:cubicBezTo>
                <a:cubicBezTo>
                  <a:pt x="1210" y="34"/>
                  <a:pt x="1210" y="34"/>
                  <a:pt x="1210" y="34"/>
                </a:cubicBezTo>
                <a:cubicBezTo>
                  <a:pt x="1212" y="32"/>
                  <a:pt x="1212" y="32"/>
                  <a:pt x="1212" y="32"/>
                </a:cubicBezTo>
                <a:cubicBezTo>
                  <a:pt x="1207" y="39"/>
                  <a:pt x="1207" y="39"/>
                  <a:pt x="1207" y="39"/>
                </a:cubicBezTo>
                <a:cubicBezTo>
                  <a:pt x="1206" y="39"/>
                  <a:pt x="1206" y="39"/>
                  <a:pt x="1206" y="39"/>
                </a:cubicBezTo>
                <a:cubicBezTo>
                  <a:pt x="1204" y="38"/>
                  <a:pt x="1204" y="38"/>
                  <a:pt x="1204" y="38"/>
                </a:cubicBezTo>
                <a:cubicBezTo>
                  <a:pt x="1202" y="43"/>
                  <a:pt x="1202" y="43"/>
                  <a:pt x="1202" y="43"/>
                </a:cubicBezTo>
                <a:cubicBezTo>
                  <a:pt x="1197" y="47"/>
                  <a:pt x="1197" y="47"/>
                  <a:pt x="1197" y="47"/>
                </a:cubicBezTo>
                <a:cubicBezTo>
                  <a:pt x="1193" y="53"/>
                  <a:pt x="1193" y="53"/>
                  <a:pt x="1193" y="53"/>
                </a:cubicBezTo>
                <a:cubicBezTo>
                  <a:pt x="1191" y="48"/>
                  <a:pt x="1191" y="48"/>
                  <a:pt x="1191" y="48"/>
                </a:cubicBezTo>
                <a:cubicBezTo>
                  <a:pt x="1188" y="49"/>
                  <a:pt x="1188" y="49"/>
                  <a:pt x="1188" y="49"/>
                </a:cubicBezTo>
                <a:cubicBezTo>
                  <a:pt x="1187" y="52"/>
                  <a:pt x="1187" y="52"/>
                  <a:pt x="1187" y="52"/>
                </a:cubicBezTo>
                <a:cubicBezTo>
                  <a:pt x="1189" y="55"/>
                  <a:pt x="1189" y="55"/>
                  <a:pt x="1189" y="55"/>
                </a:cubicBezTo>
                <a:cubicBezTo>
                  <a:pt x="1186" y="59"/>
                  <a:pt x="1186" y="59"/>
                  <a:pt x="1186" y="59"/>
                </a:cubicBezTo>
                <a:cubicBezTo>
                  <a:pt x="1184" y="60"/>
                  <a:pt x="1184" y="60"/>
                  <a:pt x="1184" y="60"/>
                </a:cubicBezTo>
                <a:cubicBezTo>
                  <a:pt x="1181" y="64"/>
                  <a:pt x="1181" y="64"/>
                  <a:pt x="1181" y="64"/>
                </a:cubicBezTo>
                <a:cubicBezTo>
                  <a:pt x="1179" y="66"/>
                  <a:pt x="1179" y="60"/>
                  <a:pt x="1177" y="66"/>
                </a:cubicBezTo>
                <a:cubicBezTo>
                  <a:pt x="1174" y="65"/>
                  <a:pt x="1184" y="62"/>
                  <a:pt x="1173" y="67"/>
                </a:cubicBezTo>
                <a:cubicBezTo>
                  <a:pt x="1174" y="68"/>
                  <a:pt x="1174" y="68"/>
                  <a:pt x="1174" y="68"/>
                </a:cubicBezTo>
                <a:cubicBezTo>
                  <a:pt x="1172" y="71"/>
                  <a:pt x="1172" y="71"/>
                  <a:pt x="1172" y="71"/>
                </a:cubicBezTo>
                <a:cubicBezTo>
                  <a:pt x="1168" y="72"/>
                  <a:pt x="1168" y="72"/>
                  <a:pt x="1168" y="72"/>
                </a:cubicBezTo>
                <a:cubicBezTo>
                  <a:pt x="1167" y="76"/>
                  <a:pt x="1167" y="76"/>
                  <a:pt x="1167" y="76"/>
                </a:cubicBezTo>
                <a:cubicBezTo>
                  <a:pt x="1159" y="85"/>
                  <a:pt x="1159" y="85"/>
                  <a:pt x="1159" y="85"/>
                </a:cubicBezTo>
                <a:cubicBezTo>
                  <a:pt x="1157" y="87"/>
                  <a:pt x="1157" y="87"/>
                  <a:pt x="1157" y="87"/>
                </a:cubicBezTo>
                <a:cubicBezTo>
                  <a:pt x="1157" y="88"/>
                  <a:pt x="1157" y="88"/>
                  <a:pt x="1157" y="88"/>
                </a:cubicBezTo>
                <a:cubicBezTo>
                  <a:pt x="1155" y="90"/>
                  <a:pt x="1155" y="90"/>
                  <a:pt x="1155" y="90"/>
                </a:cubicBezTo>
                <a:cubicBezTo>
                  <a:pt x="1153" y="91"/>
                  <a:pt x="1151" y="90"/>
                  <a:pt x="1150" y="93"/>
                </a:cubicBezTo>
                <a:cubicBezTo>
                  <a:pt x="1146" y="92"/>
                  <a:pt x="1146" y="92"/>
                  <a:pt x="1146" y="92"/>
                </a:cubicBezTo>
                <a:cubicBezTo>
                  <a:pt x="1144" y="97"/>
                  <a:pt x="1144" y="97"/>
                  <a:pt x="1144" y="97"/>
                </a:cubicBezTo>
                <a:cubicBezTo>
                  <a:pt x="1144" y="97"/>
                  <a:pt x="1144" y="97"/>
                  <a:pt x="1144" y="97"/>
                </a:cubicBezTo>
                <a:cubicBezTo>
                  <a:pt x="1147" y="97"/>
                  <a:pt x="1147" y="97"/>
                  <a:pt x="1147" y="97"/>
                </a:cubicBezTo>
                <a:cubicBezTo>
                  <a:pt x="1145" y="99"/>
                  <a:pt x="1145" y="99"/>
                  <a:pt x="1145" y="99"/>
                </a:cubicBezTo>
                <a:cubicBezTo>
                  <a:pt x="1142" y="100"/>
                  <a:pt x="1142" y="100"/>
                  <a:pt x="1142" y="100"/>
                </a:cubicBezTo>
                <a:cubicBezTo>
                  <a:pt x="1139" y="105"/>
                  <a:pt x="1139" y="105"/>
                  <a:pt x="1139" y="105"/>
                </a:cubicBezTo>
                <a:cubicBezTo>
                  <a:pt x="1138" y="105"/>
                  <a:pt x="1138" y="105"/>
                  <a:pt x="1138" y="105"/>
                </a:cubicBezTo>
                <a:cubicBezTo>
                  <a:pt x="1137" y="108"/>
                  <a:pt x="1137" y="108"/>
                  <a:pt x="1137" y="108"/>
                </a:cubicBezTo>
                <a:cubicBezTo>
                  <a:pt x="1136" y="111"/>
                  <a:pt x="1134" y="105"/>
                  <a:pt x="1133" y="109"/>
                </a:cubicBezTo>
                <a:cubicBezTo>
                  <a:pt x="1130" y="115"/>
                  <a:pt x="1130" y="115"/>
                  <a:pt x="1130" y="115"/>
                </a:cubicBezTo>
                <a:cubicBezTo>
                  <a:pt x="1127" y="114"/>
                  <a:pt x="1123" y="117"/>
                  <a:pt x="1125" y="119"/>
                </a:cubicBezTo>
                <a:cubicBezTo>
                  <a:pt x="1124" y="119"/>
                  <a:pt x="1130" y="118"/>
                  <a:pt x="1123" y="118"/>
                </a:cubicBezTo>
                <a:cubicBezTo>
                  <a:pt x="1121" y="120"/>
                  <a:pt x="1121" y="120"/>
                  <a:pt x="1121" y="120"/>
                </a:cubicBezTo>
                <a:cubicBezTo>
                  <a:pt x="1123" y="121"/>
                  <a:pt x="1123" y="121"/>
                  <a:pt x="1123" y="121"/>
                </a:cubicBezTo>
                <a:cubicBezTo>
                  <a:pt x="1118" y="122"/>
                  <a:pt x="1118" y="122"/>
                  <a:pt x="1118" y="122"/>
                </a:cubicBezTo>
                <a:cubicBezTo>
                  <a:pt x="1117" y="121"/>
                  <a:pt x="1117" y="121"/>
                  <a:pt x="1117" y="121"/>
                </a:cubicBezTo>
                <a:cubicBezTo>
                  <a:pt x="1115" y="123"/>
                  <a:pt x="1115" y="123"/>
                  <a:pt x="1115" y="123"/>
                </a:cubicBezTo>
                <a:cubicBezTo>
                  <a:pt x="1119" y="124"/>
                  <a:pt x="1119" y="124"/>
                  <a:pt x="1119" y="124"/>
                </a:cubicBezTo>
                <a:cubicBezTo>
                  <a:pt x="1117" y="127"/>
                  <a:pt x="1117" y="127"/>
                  <a:pt x="1117" y="127"/>
                </a:cubicBezTo>
                <a:cubicBezTo>
                  <a:pt x="1113" y="132"/>
                  <a:pt x="1113" y="132"/>
                  <a:pt x="1113" y="132"/>
                </a:cubicBezTo>
                <a:cubicBezTo>
                  <a:pt x="1111" y="132"/>
                  <a:pt x="1108" y="135"/>
                  <a:pt x="1106" y="135"/>
                </a:cubicBezTo>
                <a:cubicBezTo>
                  <a:pt x="1103" y="141"/>
                  <a:pt x="1103" y="141"/>
                  <a:pt x="1103" y="141"/>
                </a:cubicBezTo>
                <a:cubicBezTo>
                  <a:pt x="1095" y="148"/>
                  <a:pt x="1095" y="148"/>
                  <a:pt x="1095" y="148"/>
                </a:cubicBezTo>
                <a:cubicBezTo>
                  <a:pt x="1089" y="147"/>
                  <a:pt x="1089" y="147"/>
                  <a:pt x="1089" y="147"/>
                </a:cubicBezTo>
                <a:cubicBezTo>
                  <a:pt x="1087" y="149"/>
                  <a:pt x="1087" y="149"/>
                  <a:pt x="1087" y="149"/>
                </a:cubicBezTo>
                <a:cubicBezTo>
                  <a:pt x="1087" y="152"/>
                  <a:pt x="1087" y="152"/>
                  <a:pt x="1087" y="152"/>
                </a:cubicBezTo>
                <a:cubicBezTo>
                  <a:pt x="1079" y="156"/>
                  <a:pt x="1079" y="156"/>
                  <a:pt x="1079" y="156"/>
                </a:cubicBezTo>
                <a:cubicBezTo>
                  <a:pt x="1079" y="159"/>
                  <a:pt x="1079" y="159"/>
                  <a:pt x="1079" y="159"/>
                </a:cubicBezTo>
                <a:cubicBezTo>
                  <a:pt x="1075" y="161"/>
                  <a:pt x="1075" y="161"/>
                  <a:pt x="1075" y="161"/>
                </a:cubicBezTo>
                <a:cubicBezTo>
                  <a:pt x="1071" y="165"/>
                  <a:pt x="1071" y="165"/>
                  <a:pt x="1071" y="165"/>
                </a:cubicBezTo>
                <a:cubicBezTo>
                  <a:pt x="1069" y="166"/>
                  <a:pt x="1069" y="166"/>
                  <a:pt x="1069" y="166"/>
                </a:cubicBezTo>
                <a:cubicBezTo>
                  <a:pt x="1067" y="169"/>
                  <a:pt x="1067" y="169"/>
                  <a:pt x="1067" y="169"/>
                </a:cubicBezTo>
                <a:cubicBezTo>
                  <a:pt x="1066" y="166"/>
                  <a:pt x="1062" y="177"/>
                  <a:pt x="1066" y="165"/>
                </a:cubicBezTo>
                <a:cubicBezTo>
                  <a:pt x="1065" y="164"/>
                  <a:pt x="1064" y="166"/>
                  <a:pt x="1064" y="165"/>
                </a:cubicBezTo>
                <a:cubicBezTo>
                  <a:pt x="1062" y="166"/>
                  <a:pt x="1062" y="166"/>
                  <a:pt x="1062" y="166"/>
                </a:cubicBezTo>
                <a:cubicBezTo>
                  <a:pt x="1063" y="167"/>
                  <a:pt x="1063" y="167"/>
                  <a:pt x="1063" y="167"/>
                </a:cubicBezTo>
                <a:cubicBezTo>
                  <a:pt x="1061" y="166"/>
                  <a:pt x="1061" y="166"/>
                  <a:pt x="1061" y="166"/>
                </a:cubicBezTo>
                <a:cubicBezTo>
                  <a:pt x="1061" y="168"/>
                  <a:pt x="1061" y="168"/>
                  <a:pt x="1061" y="168"/>
                </a:cubicBezTo>
                <a:cubicBezTo>
                  <a:pt x="1064" y="170"/>
                  <a:pt x="1064" y="170"/>
                  <a:pt x="1064" y="170"/>
                </a:cubicBezTo>
                <a:cubicBezTo>
                  <a:pt x="1063" y="172"/>
                  <a:pt x="1063" y="172"/>
                  <a:pt x="1063" y="172"/>
                </a:cubicBezTo>
                <a:cubicBezTo>
                  <a:pt x="1064" y="173"/>
                  <a:pt x="1064" y="173"/>
                  <a:pt x="1064" y="173"/>
                </a:cubicBezTo>
                <a:cubicBezTo>
                  <a:pt x="1062" y="172"/>
                  <a:pt x="1059" y="174"/>
                  <a:pt x="1060" y="176"/>
                </a:cubicBezTo>
                <a:cubicBezTo>
                  <a:pt x="1059" y="175"/>
                  <a:pt x="1059" y="175"/>
                  <a:pt x="1059" y="175"/>
                </a:cubicBezTo>
                <a:cubicBezTo>
                  <a:pt x="1057" y="179"/>
                  <a:pt x="1057" y="179"/>
                  <a:pt x="1057" y="179"/>
                </a:cubicBezTo>
                <a:cubicBezTo>
                  <a:pt x="1053" y="180"/>
                  <a:pt x="1053" y="180"/>
                  <a:pt x="1053" y="180"/>
                </a:cubicBezTo>
                <a:cubicBezTo>
                  <a:pt x="1054" y="180"/>
                  <a:pt x="1049" y="180"/>
                  <a:pt x="1055" y="180"/>
                </a:cubicBezTo>
                <a:cubicBezTo>
                  <a:pt x="1052" y="186"/>
                  <a:pt x="1054" y="176"/>
                  <a:pt x="1047" y="187"/>
                </a:cubicBezTo>
                <a:cubicBezTo>
                  <a:pt x="1044" y="188"/>
                  <a:pt x="1038" y="189"/>
                  <a:pt x="1039" y="193"/>
                </a:cubicBezTo>
                <a:cubicBezTo>
                  <a:pt x="1037" y="194"/>
                  <a:pt x="1037" y="194"/>
                  <a:pt x="1037" y="194"/>
                </a:cubicBezTo>
                <a:cubicBezTo>
                  <a:pt x="1038" y="197"/>
                  <a:pt x="1038" y="197"/>
                  <a:pt x="1038" y="197"/>
                </a:cubicBezTo>
                <a:cubicBezTo>
                  <a:pt x="1035" y="197"/>
                  <a:pt x="1035" y="197"/>
                  <a:pt x="1035" y="197"/>
                </a:cubicBezTo>
                <a:cubicBezTo>
                  <a:pt x="1034" y="201"/>
                  <a:pt x="1034" y="201"/>
                  <a:pt x="1034" y="201"/>
                </a:cubicBezTo>
                <a:cubicBezTo>
                  <a:pt x="1034" y="204"/>
                  <a:pt x="1028" y="200"/>
                  <a:pt x="1030" y="205"/>
                </a:cubicBezTo>
                <a:cubicBezTo>
                  <a:pt x="1027" y="206"/>
                  <a:pt x="1027" y="206"/>
                  <a:pt x="1027" y="206"/>
                </a:cubicBezTo>
                <a:cubicBezTo>
                  <a:pt x="1024" y="208"/>
                  <a:pt x="1024" y="208"/>
                  <a:pt x="1024" y="208"/>
                </a:cubicBezTo>
                <a:cubicBezTo>
                  <a:pt x="1020" y="210"/>
                  <a:pt x="1016" y="212"/>
                  <a:pt x="1015" y="215"/>
                </a:cubicBezTo>
                <a:cubicBezTo>
                  <a:pt x="1010" y="220"/>
                  <a:pt x="1010" y="220"/>
                  <a:pt x="1010" y="220"/>
                </a:cubicBezTo>
                <a:cubicBezTo>
                  <a:pt x="1011" y="223"/>
                  <a:pt x="1011" y="223"/>
                  <a:pt x="1011" y="223"/>
                </a:cubicBezTo>
                <a:cubicBezTo>
                  <a:pt x="1009" y="226"/>
                  <a:pt x="1009" y="226"/>
                  <a:pt x="1009" y="226"/>
                </a:cubicBezTo>
                <a:cubicBezTo>
                  <a:pt x="1006" y="224"/>
                  <a:pt x="1006" y="224"/>
                  <a:pt x="1006" y="224"/>
                </a:cubicBezTo>
                <a:cubicBezTo>
                  <a:pt x="1002" y="226"/>
                  <a:pt x="1002" y="226"/>
                  <a:pt x="1002" y="226"/>
                </a:cubicBezTo>
                <a:cubicBezTo>
                  <a:pt x="999" y="231"/>
                  <a:pt x="999" y="231"/>
                  <a:pt x="999" y="231"/>
                </a:cubicBezTo>
                <a:cubicBezTo>
                  <a:pt x="995" y="234"/>
                  <a:pt x="989" y="234"/>
                  <a:pt x="990" y="239"/>
                </a:cubicBezTo>
                <a:cubicBezTo>
                  <a:pt x="987" y="240"/>
                  <a:pt x="987" y="240"/>
                  <a:pt x="987" y="240"/>
                </a:cubicBezTo>
                <a:cubicBezTo>
                  <a:pt x="987" y="244"/>
                  <a:pt x="987" y="244"/>
                  <a:pt x="987" y="244"/>
                </a:cubicBezTo>
                <a:cubicBezTo>
                  <a:pt x="991" y="244"/>
                  <a:pt x="991" y="244"/>
                  <a:pt x="991" y="244"/>
                </a:cubicBezTo>
                <a:cubicBezTo>
                  <a:pt x="996" y="240"/>
                  <a:pt x="996" y="240"/>
                  <a:pt x="996" y="240"/>
                </a:cubicBezTo>
                <a:cubicBezTo>
                  <a:pt x="996" y="237"/>
                  <a:pt x="996" y="237"/>
                  <a:pt x="996" y="237"/>
                </a:cubicBezTo>
                <a:cubicBezTo>
                  <a:pt x="999" y="238"/>
                  <a:pt x="999" y="238"/>
                  <a:pt x="999" y="238"/>
                </a:cubicBezTo>
                <a:cubicBezTo>
                  <a:pt x="1004" y="234"/>
                  <a:pt x="1004" y="234"/>
                  <a:pt x="1004" y="234"/>
                </a:cubicBezTo>
                <a:cubicBezTo>
                  <a:pt x="1004" y="231"/>
                  <a:pt x="1004" y="231"/>
                  <a:pt x="1004" y="231"/>
                </a:cubicBezTo>
                <a:cubicBezTo>
                  <a:pt x="1005" y="232"/>
                  <a:pt x="1005" y="232"/>
                  <a:pt x="1005" y="232"/>
                </a:cubicBezTo>
                <a:cubicBezTo>
                  <a:pt x="1006" y="234"/>
                  <a:pt x="1006" y="234"/>
                  <a:pt x="1006" y="234"/>
                </a:cubicBezTo>
                <a:cubicBezTo>
                  <a:pt x="1004" y="238"/>
                  <a:pt x="1004" y="238"/>
                  <a:pt x="1004" y="238"/>
                </a:cubicBezTo>
                <a:cubicBezTo>
                  <a:pt x="1003" y="238"/>
                  <a:pt x="1001" y="231"/>
                  <a:pt x="1000" y="242"/>
                </a:cubicBezTo>
                <a:cubicBezTo>
                  <a:pt x="998" y="241"/>
                  <a:pt x="997" y="239"/>
                  <a:pt x="996" y="245"/>
                </a:cubicBezTo>
                <a:cubicBezTo>
                  <a:pt x="995" y="245"/>
                  <a:pt x="995" y="247"/>
                  <a:pt x="994" y="245"/>
                </a:cubicBezTo>
                <a:cubicBezTo>
                  <a:pt x="993" y="249"/>
                  <a:pt x="993" y="249"/>
                  <a:pt x="993" y="249"/>
                </a:cubicBezTo>
                <a:cubicBezTo>
                  <a:pt x="991" y="250"/>
                  <a:pt x="991" y="250"/>
                  <a:pt x="991" y="250"/>
                </a:cubicBezTo>
                <a:cubicBezTo>
                  <a:pt x="994" y="252"/>
                  <a:pt x="994" y="252"/>
                  <a:pt x="994" y="252"/>
                </a:cubicBezTo>
                <a:cubicBezTo>
                  <a:pt x="991" y="254"/>
                  <a:pt x="991" y="254"/>
                  <a:pt x="991" y="254"/>
                </a:cubicBezTo>
                <a:cubicBezTo>
                  <a:pt x="991" y="252"/>
                  <a:pt x="991" y="252"/>
                  <a:pt x="991" y="252"/>
                </a:cubicBezTo>
                <a:cubicBezTo>
                  <a:pt x="988" y="257"/>
                  <a:pt x="991" y="247"/>
                  <a:pt x="986" y="255"/>
                </a:cubicBezTo>
                <a:cubicBezTo>
                  <a:pt x="987" y="258"/>
                  <a:pt x="987" y="258"/>
                  <a:pt x="987" y="258"/>
                </a:cubicBezTo>
                <a:cubicBezTo>
                  <a:pt x="986" y="260"/>
                  <a:pt x="986" y="260"/>
                  <a:pt x="986" y="260"/>
                </a:cubicBezTo>
                <a:cubicBezTo>
                  <a:pt x="980" y="262"/>
                  <a:pt x="980" y="262"/>
                  <a:pt x="980" y="262"/>
                </a:cubicBezTo>
                <a:cubicBezTo>
                  <a:pt x="974" y="266"/>
                  <a:pt x="974" y="266"/>
                  <a:pt x="974" y="266"/>
                </a:cubicBezTo>
                <a:cubicBezTo>
                  <a:pt x="975" y="268"/>
                  <a:pt x="975" y="268"/>
                  <a:pt x="975" y="268"/>
                </a:cubicBezTo>
                <a:cubicBezTo>
                  <a:pt x="982" y="267"/>
                  <a:pt x="982" y="267"/>
                  <a:pt x="982" y="267"/>
                </a:cubicBezTo>
                <a:cubicBezTo>
                  <a:pt x="984" y="265"/>
                  <a:pt x="984" y="265"/>
                  <a:pt x="984" y="265"/>
                </a:cubicBezTo>
                <a:cubicBezTo>
                  <a:pt x="986" y="265"/>
                  <a:pt x="986" y="265"/>
                  <a:pt x="986" y="265"/>
                </a:cubicBezTo>
                <a:cubicBezTo>
                  <a:pt x="986" y="265"/>
                  <a:pt x="984" y="263"/>
                  <a:pt x="986" y="266"/>
                </a:cubicBezTo>
                <a:cubicBezTo>
                  <a:pt x="988" y="266"/>
                  <a:pt x="988" y="266"/>
                  <a:pt x="988" y="266"/>
                </a:cubicBezTo>
                <a:cubicBezTo>
                  <a:pt x="990" y="260"/>
                  <a:pt x="990" y="260"/>
                  <a:pt x="990" y="260"/>
                </a:cubicBezTo>
                <a:cubicBezTo>
                  <a:pt x="995" y="258"/>
                  <a:pt x="995" y="258"/>
                  <a:pt x="995" y="258"/>
                </a:cubicBezTo>
                <a:cubicBezTo>
                  <a:pt x="998" y="254"/>
                  <a:pt x="998" y="254"/>
                  <a:pt x="998" y="254"/>
                </a:cubicBezTo>
                <a:cubicBezTo>
                  <a:pt x="999" y="254"/>
                  <a:pt x="992" y="255"/>
                  <a:pt x="1000" y="254"/>
                </a:cubicBezTo>
                <a:cubicBezTo>
                  <a:pt x="999" y="252"/>
                  <a:pt x="999" y="252"/>
                  <a:pt x="999" y="252"/>
                </a:cubicBezTo>
                <a:cubicBezTo>
                  <a:pt x="1000" y="252"/>
                  <a:pt x="1000" y="252"/>
                  <a:pt x="1000" y="252"/>
                </a:cubicBezTo>
                <a:cubicBezTo>
                  <a:pt x="1000" y="250"/>
                  <a:pt x="1000" y="250"/>
                  <a:pt x="1000" y="250"/>
                </a:cubicBezTo>
                <a:cubicBezTo>
                  <a:pt x="998" y="249"/>
                  <a:pt x="998" y="249"/>
                  <a:pt x="998" y="249"/>
                </a:cubicBezTo>
                <a:cubicBezTo>
                  <a:pt x="999" y="251"/>
                  <a:pt x="1000" y="248"/>
                  <a:pt x="996" y="251"/>
                </a:cubicBezTo>
                <a:cubicBezTo>
                  <a:pt x="996" y="249"/>
                  <a:pt x="985" y="263"/>
                  <a:pt x="997" y="246"/>
                </a:cubicBezTo>
                <a:cubicBezTo>
                  <a:pt x="1001" y="245"/>
                  <a:pt x="1001" y="245"/>
                  <a:pt x="1001" y="245"/>
                </a:cubicBezTo>
                <a:cubicBezTo>
                  <a:pt x="1005" y="249"/>
                  <a:pt x="1005" y="249"/>
                  <a:pt x="1005" y="249"/>
                </a:cubicBezTo>
                <a:cubicBezTo>
                  <a:pt x="1008" y="246"/>
                  <a:pt x="1008" y="246"/>
                  <a:pt x="1008" y="246"/>
                </a:cubicBezTo>
                <a:cubicBezTo>
                  <a:pt x="1010" y="247"/>
                  <a:pt x="1009" y="245"/>
                  <a:pt x="1011" y="244"/>
                </a:cubicBezTo>
                <a:cubicBezTo>
                  <a:pt x="1010" y="242"/>
                  <a:pt x="1010" y="242"/>
                  <a:pt x="1010" y="242"/>
                </a:cubicBezTo>
                <a:cubicBezTo>
                  <a:pt x="1012" y="242"/>
                  <a:pt x="1015" y="239"/>
                  <a:pt x="1017" y="238"/>
                </a:cubicBezTo>
                <a:cubicBezTo>
                  <a:pt x="1020" y="237"/>
                  <a:pt x="1015" y="237"/>
                  <a:pt x="1018" y="235"/>
                </a:cubicBezTo>
                <a:cubicBezTo>
                  <a:pt x="1014" y="233"/>
                  <a:pt x="1014" y="233"/>
                  <a:pt x="1014" y="233"/>
                </a:cubicBezTo>
                <a:cubicBezTo>
                  <a:pt x="1014" y="231"/>
                  <a:pt x="1014" y="231"/>
                  <a:pt x="1014" y="231"/>
                </a:cubicBezTo>
                <a:cubicBezTo>
                  <a:pt x="1014" y="231"/>
                  <a:pt x="1013" y="238"/>
                  <a:pt x="1019" y="230"/>
                </a:cubicBezTo>
                <a:cubicBezTo>
                  <a:pt x="1016" y="227"/>
                  <a:pt x="1016" y="227"/>
                  <a:pt x="1016" y="227"/>
                </a:cubicBezTo>
                <a:cubicBezTo>
                  <a:pt x="1021" y="227"/>
                  <a:pt x="1021" y="227"/>
                  <a:pt x="1021" y="227"/>
                </a:cubicBezTo>
                <a:cubicBezTo>
                  <a:pt x="1019" y="229"/>
                  <a:pt x="1019" y="229"/>
                  <a:pt x="1019" y="229"/>
                </a:cubicBezTo>
                <a:cubicBezTo>
                  <a:pt x="1021" y="227"/>
                  <a:pt x="1009" y="225"/>
                  <a:pt x="1022" y="233"/>
                </a:cubicBezTo>
                <a:cubicBezTo>
                  <a:pt x="1023" y="227"/>
                  <a:pt x="1023" y="227"/>
                  <a:pt x="1023" y="227"/>
                </a:cubicBezTo>
                <a:cubicBezTo>
                  <a:pt x="1023" y="227"/>
                  <a:pt x="1025" y="226"/>
                  <a:pt x="1023" y="225"/>
                </a:cubicBezTo>
                <a:cubicBezTo>
                  <a:pt x="1025" y="226"/>
                  <a:pt x="1025" y="226"/>
                  <a:pt x="1025" y="226"/>
                </a:cubicBezTo>
                <a:cubicBezTo>
                  <a:pt x="1025" y="229"/>
                  <a:pt x="1025" y="229"/>
                  <a:pt x="1025" y="229"/>
                </a:cubicBezTo>
                <a:cubicBezTo>
                  <a:pt x="1028" y="226"/>
                  <a:pt x="1028" y="226"/>
                  <a:pt x="1028" y="226"/>
                </a:cubicBezTo>
                <a:cubicBezTo>
                  <a:pt x="1029" y="226"/>
                  <a:pt x="1029" y="226"/>
                  <a:pt x="1029" y="226"/>
                </a:cubicBezTo>
                <a:cubicBezTo>
                  <a:pt x="1024" y="222"/>
                  <a:pt x="1024" y="222"/>
                  <a:pt x="1024" y="222"/>
                </a:cubicBezTo>
                <a:cubicBezTo>
                  <a:pt x="1019" y="222"/>
                  <a:pt x="1019" y="222"/>
                  <a:pt x="1019" y="222"/>
                </a:cubicBezTo>
                <a:cubicBezTo>
                  <a:pt x="1018" y="224"/>
                  <a:pt x="1018" y="224"/>
                  <a:pt x="1018" y="224"/>
                </a:cubicBezTo>
                <a:cubicBezTo>
                  <a:pt x="1015" y="225"/>
                  <a:pt x="1015" y="225"/>
                  <a:pt x="1015" y="225"/>
                </a:cubicBezTo>
                <a:cubicBezTo>
                  <a:pt x="1014" y="230"/>
                  <a:pt x="1014" y="230"/>
                  <a:pt x="1014" y="230"/>
                </a:cubicBezTo>
                <a:cubicBezTo>
                  <a:pt x="1012" y="227"/>
                  <a:pt x="1012" y="227"/>
                  <a:pt x="1012" y="227"/>
                </a:cubicBezTo>
                <a:cubicBezTo>
                  <a:pt x="1014" y="223"/>
                  <a:pt x="1014" y="223"/>
                  <a:pt x="1014" y="223"/>
                </a:cubicBezTo>
                <a:cubicBezTo>
                  <a:pt x="1020" y="218"/>
                  <a:pt x="1020" y="218"/>
                  <a:pt x="1020" y="218"/>
                </a:cubicBezTo>
                <a:cubicBezTo>
                  <a:pt x="1017" y="215"/>
                  <a:pt x="1026" y="219"/>
                  <a:pt x="1022" y="212"/>
                </a:cubicBezTo>
                <a:cubicBezTo>
                  <a:pt x="1027" y="209"/>
                  <a:pt x="1018" y="219"/>
                  <a:pt x="1028" y="212"/>
                </a:cubicBezTo>
                <a:cubicBezTo>
                  <a:pt x="1024" y="215"/>
                  <a:pt x="1024" y="215"/>
                  <a:pt x="1024" y="215"/>
                </a:cubicBezTo>
                <a:cubicBezTo>
                  <a:pt x="1024" y="215"/>
                  <a:pt x="1027" y="214"/>
                  <a:pt x="1023" y="214"/>
                </a:cubicBezTo>
                <a:cubicBezTo>
                  <a:pt x="1024" y="216"/>
                  <a:pt x="1024" y="216"/>
                  <a:pt x="1024" y="216"/>
                </a:cubicBezTo>
                <a:cubicBezTo>
                  <a:pt x="1026" y="216"/>
                  <a:pt x="1026" y="216"/>
                  <a:pt x="1026" y="216"/>
                </a:cubicBezTo>
                <a:cubicBezTo>
                  <a:pt x="1028" y="216"/>
                  <a:pt x="1028" y="216"/>
                  <a:pt x="1028" y="216"/>
                </a:cubicBezTo>
                <a:cubicBezTo>
                  <a:pt x="1027" y="218"/>
                  <a:pt x="1027" y="218"/>
                  <a:pt x="1027" y="218"/>
                </a:cubicBezTo>
                <a:cubicBezTo>
                  <a:pt x="1027" y="217"/>
                  <a:pt x="1029" y="218"/>
                  <a:pt x="1029" y="219"/>
                </a:cubicBezTo>
                <a:cubicBezTo>
                  <a:pt x="1029" y="220"/>
                  <a:pt x="1029" y="220"/>
                  <a:pt x="1029" y="220"/>
                </a:cubicBezTo>
                <a:cubicBezTo>
                  <a:pt x="1025" y="220"/>
                  <a:pt x="1025" y="220"/>
                  <a:pt x="1025" y="220"/>
                </a:cubicBezTo>
                <a:cubicBezTo>
                  <a:pt x="1025" y="220"/>
                  <a:pt x="1029" y="218"/>
                  <a:pt x="1024" y="221"/>
                </a:cubicBezTo>
                <a:cubicBezTo>
                  <a:pt x="1027" y="221"/>
                  <a:pt x="1027" y="221"/>
                  <a:pt x="1027" y="221"/>
                </a:cubicBezTo>
                <a:cubicBezTo>
                  <a:pt x="1026" y="223"/>
                  <a:pt x="1026" y="223"/>
                  <a:pt x="1026" y="223"/>
                </a:cubicBezTo>
                <a:cubicBezTo>
                  <a:pt x="1032" y="225"/>
                  <a:pt x="1032" y="225"/>
                  <a:pt x="1032" y="225"/>
                </a:cubicBezTo>
                <a:cubicBezTo>
                  <a:pt x="1033" y="224"/>
                  <a:pt x="1033" y="224"/>
                  <a:pt x="1033" y="224"/>
                </a:cubicBezTo>
                <a:cubicBezTo>
                  <a:pt x="1032" y="224"/>
                  <a:pt x="1035" y="228"/>
                  <a:pt x="1032" y="222"/>
                </a:cubicBezTo>
                <a:cubicBezTo>
                  <a:pt x="1036" y="221"/>
                  <a:pt x="1036" y="221"/>
                  <a:pt x="1036" y="221"/>
                </a:cubicBezTo>
                <a:cubicBezTo>
                  <a:pt x="1035" y="220"/>
                  <a:pt x="1035" y="220"/>
                  <a:pt x="1035" y="220"/>
                </a:cubicBezTo>
                <a:cubicBezTo>
                  <a:pt x="1038" y="219"/>
                  <a:pt x="1038" y="219"/>
                  <a:pt x="1038" y="219"/>
                </a:cubicBezTo>
                <a:cubicBezTo>
                  <a:pt x="1038" y="216"/>
                  <a:pt x="1038" y="216"/>
                  <a:pt x="1038" y="216"/>
                </a:cubicBezTo>
                <a:cubicBezTo>
                  <a:pt x="1039" y="215"/>
                  <a:pt x="1039" y="215"/>
                  <a:pt x="1039" y="215"/>
                </a:cubicBezTo>
                <a:cubicBezTo>
                  <a:pt x="1039" y="215"/>
                  <a:pt x="1044" y="214"/>
                  <a:pt x="1038" y="214"/>
                </a:cubicBezTo>
                <a:cubicBezTo>
                  <a:pt x="1039" y="213"/>
                  <a:pt x="1039" y="213"/>
                  <a:pt x="1039" y="213"/>
                </a:cubicBezTo>
                <a:cubicBezTo>
                  <a:pt x="1044" y="215"/>
                  <a:pt x="1044" y="215"/>
                  <a:pt x="1044" y="215"/>
                </a:cubicBezTo>
                <a:cubicBezTo>
                  <a:pt x="1046" y="209"/>
                  <a:pt x="1046" y="209"/>
                  <a:pt x="1046" y="209"/>
                </a:cubicBezTo>
                <a:cubicBezTo>
                  <a:pt x="1045" y="208"/>
                  <a:pt x="1045" y="208"/>
                  <a:pt x="1045" y="208"/>
                </a:cubicBezTo>
                <a:cubicBezTo>
                  <a:pt x="1042" y="209"/>
                  <a:pt x="1042" y="209"/>
                  <a:pt x="1042" y="209"/>
                </a:cubicBezTo>
                <a:cubicBezTo>
                  <a:pt x="1041" y="208"/>
                  <a:pt x="1045" y="204"/>
                  <a:pt x="1037" y="207"/>
                </a:cubicBezTo>
                <a:cubicBezTo>
                  <a:pt x="1038" y="207"/>
                  <a:pt x="1038" y="207"/>
                  <a:pt x="1038" y="207"/>
                </a:cubicBezTo>
                <a:cubicBezTo>
                  <a:pt x="1037" y="206"/>
                  <a:pt x="1046" y="208"/>
                  <a:pt x="1034" y="206"/>
                </a:cubicBezTo>
                <a:cubicBezTo>
                  <a:pt x="1034" y="205"/>
                  <a:pt x="1034" y="205"/>
                  <a:pt x="1034" y="205"/>
                </a:cubicBezTo>
                <a:cubicBezTo>
                  <a:pt x="1050" y="207"/>
                  <a:pt x="1050" y="207"/>
                  <a:pt x="1050" y="207"/>
                </a:cubicBezTo>
                <a:cubicBezTo>
                  <a:pt x="1048" y="202"/>
                  <a:pt x="1055" y="209"/>
                  <a:pt x="1054" y="201"/>
                </a:cubicBezTo>
                <a:cubicBezTo>
                  <a:pt x="1057" y="199"/>
                  <a:pt x="1057" y="199"/>
                  <a:pt x="1057" y="199"/>
                </a:cubicBezTo>
                <a:cubicBezTo>
                  <a:pt x="1054" y="198"/>
                  <a:pt x="1054" y="198"/>
                  <a:pt x="1054" y="198"/>
                </a:cubicBezTo>
                <a:cubicBezTo>
                  <a:pt x="1051" y="200"/>
                  <a:pt x="1051" y="200"/>
                  <a:pt x="1051" y="200"/>
                </a:cubicBezTo>
                <a:cubicBezTo>
                  <a:pt x="1051" y="200"/>
                  <a:pt x="1048" y="199"/>
                  <a:pt x="1052" y="200"/>
                </a:cubicBezTo>
                <a:cubicBezTo>
                  <a:pt x="1052" y="199"/>
                  <a:pt x="1052" y="199"/>
                  <a:pt x="1051" y="198"/>
                </a:cubicBezTo>
                <a:cubicBezTo>
                  <a:pt x="1052" y="197"/>
                  <a:pt x="1057" y="197"/>
                  <a:pt x="1047" y="200"/>
                </a:cubicBezTo>
                <a:cubicBezTo>
                  <a:pt x="1045" y="202"/>
                  <a:pt x="1045" y="202"/>
                  <a:pt x="1045" y="202"/>
                </a:cubicBezTo>
                <a:cubicBezTo>
                  <a:pt x="1044" y="200"/>
                  <a:pt x="1052" y="201"/>
                  <a:pt x="1042" y="199"/>
                </a:cubicBezTo>
                <a:cubicBezTo>
                  <a:pt x="1045" y="198"/>
                  <a:pt x="1045" y="198"/>
                  <a:pt x="1045" y="198"/>
                </a:cubicBezTo>
                <a:cubicBezTo>
                  <a:pt x="1045" y="195"/>
                  <a:pt x="1051" y="200"/>
                  <a:pt x="1047" y="193"/>
                </a:cubicBezTo>
                <a:cubicBezTo>
                  <a:pt x="1048" y="194"/>
                  <a:pt x="1048" y="194"/>
                  <a:pt x="1049" y="195"/>
                </a:cubicBezTo>
                <a:cubicBezTo>
                  <a:pt x="1052" y="193"/>
                  <a:pt x="1051" y="202"/>
                  <a:pt x="1054" y="193"/>
                </a:cubicBezTo>
                <a:cubicBezTo>
                  <a:pt x="1052" y="196"/>
                  <a:pt x="1052" y="196"/>
                  <a:pt x="1052" y="196"/>
                </a:cubicBezTo>
                <a:cubicBezTo>
                  <a:pt x="1057" y="194"/>
                  <a:pt x="1057" y="194"/>
                  <a:pt x="1057" y="194"/>
                </a:cubicBezTo>
                <a:cubicBezTo>
                  <a:pt x="1060" y="198"/>
                  <a:pt x="1060" y="198"/>
                  <a:pt x="1060" y="198"/>
                </a:cubicBezTo>
                <a:cubicBezTo>
                  <a:pt x="1062" y="198"/>
                  <a:pt x="1061" y="196"/>
                  <a:pt x="1064" y="196"/>
                </a:cubicBezTo>
                <a:cubicBezTo>
                  <a:pt x="1063" y="195"/>
                  <a:pt x="1063" y="195"/>
                  <a:pt x="1063" y="195"/>
                </a:cubicBezTo>
                <a:cubicBezTo>
                  <a:pt x="1064" y="193"/>
                  <a:pt x="1064" y="193"/>
                  <a:pt x="1064" y="193"/>
                </a:cubicBezTo>
                <a:cubicBezTo>
                  <a:pt x="1064" y="192"/>
                  <a:pt x="1069" y="193"/>
                  <a:pt x="1074" y="188"/>
                </a:cubicBezTo>
                <a:cubicBezTo>
                  <a:pt x="1072" y="185"/>
                  <a:pt x="1072" y="185"/>
                  <a:pt x="1072" y="185"/>
                </a:cubicBezTo>
                <a:cubicBezTo>
                  <a:pt x="1072" y="184"/>
                  <a:pt x="1072" y="184"/>
                  <a:pt x="1072" y="184"/>
                </a:cubicBezTo>
                <a:cubicBezTo>
                  <a:pt x="1075" y="185"/>
                  <a:pt x="1075" y="185"/>
                  <a:pt x="1075" y="185"/>
                </a:cubicBezTo>
                <a:cubicBezTo>
                  <a:pt x="1075" y="185"/>
                  <a:pt x="1075" y="185"/>
                  <a:pt x="1075" y="185"/>
                </a:cubicBezTo>
                <a:cubicBezTo>
                  <a:pt x="1075" y="182"/>
                  <a:pt x="1075" y="182"/>
                  <a:pt x="1075" y="182"/>
                </a:cubicBezTo>
                <a:cubicBezTo>
                  <a:pt x="1070" y="180"/>
                  <a:pt x="1070" y="180"/>
                  <a:pt x="1070" y="180"/>
                </a:cubicBezTo>
                <a:cubicBezTo>
                  <a:pt x="1067" y="184"/>
                  <a:pt x="1067" y="184"/>
                  <a:pt x="1067" y="184"/>
                </a:cubicBezTo>
                <a:cubicBezTo>
                  <a:pt x="1068" y="184"/>
                  <a:pt x="1068" y="184"/>
                  <a:pt x="1068" y="184"/>
                </a:cubicBezTo>
                <a:cubicBezTo>
                  <a:pt x="1063" y="184"/>
                  <a:pt x="1063" y="184"/>
                  <a:pt x="1063" y="184"/>
                </a:cubicBezTo>
                <a:cubicBezTo>
                  <a:pt x="1063" y="183"/>
                  <a:pt x="1063" y="183"/>
                  <a:pt x="1063" y="183"/>
                </a:cubicBezTo>
                <a:cubicBezTo>
                  <a:pt x="1063" y="183"/>
                  <a:pt x="1063" y="183"/>
                  <a:pt x="1063" y="183"/>
                </a:cubicBezTo>
                <a:cubicBezTo>
                  <a:pt x="1063" y="183"/>
                  <a:pt x="1063" y="183"/>
                  <a:pt x="1064" y="184"/>
                </a:cubicBezTo>
                <a:cubicBezTo>
                  <a:pt x="1065" y="179"/>
                  <a:pt x="1065" y="179"/>
                  <a:pt x="1065" y="179"/>
                </a:cubicBezTo>
                <a:cubicBezTo>
                  <a:pt x="1065" y="178"/>
                  <a:pt x="1063" y="178"/>
                  <a:pt x="1064" y="177"/>
                </a:cubicBezTo>
                <a:cubicBezTo>
                  <a:pt x="1070" y="177"/>
                  <a:pt x="1070" y="177"/>
                  <a:pt x="1070" y="177"/>
                </a:cubicBezTo>
                <a:cubicBezTo>
                  <a:pt x="1075" y="173"/>
                  <a:pt x="1075" y="173"/>
                  <a:pt x="1075" y="173"/>
                </a:cubicBezTo>
                <a:cubicBezTo>
                  <a:pt x="1076" y="173"/>
                  <a:pt x="1076" y="173"/>
                  <a:pt x="1076" y="173"/>
                </a:cubicBezTo>
                <a:cubicBezTo>
                  <a:pt x="1075" y="170"/>
                  <a:pt x="1075" y="170"/>
                  <a:pt x="1075" y="170"/>
                </a:cubicBezTo>
                <a:cubicBezTo>
                  <a:pt x="1081" y="166"/>
                  <a:pt x="1081" y="166"/>
                  <a:pt x="1081" y="166"/>
                </a:cubicBezTo>
                <a:cubicBezTo>
                  <a:pt x="1083" y="162"/>
                  <a:pt x="1083" y="162"/>
                  <a:pt x="1083" y="162"/>
                </a:cubicBezTo>
                <a:cubicBezTo>
                  <a:pt x="1087" y="162"/>
                  <a:pt x="1087" y="162"/>
                  <a:pt x="1087" y="162"/>
                </a:cubicBezTo>
                <a:cubicBezTo>
                  <a:pt x="1088" y="161"/>
                  <a:pt x="1088" y="161"/>
                  <a:pt x="1088" y="161"/>
                </a:cubicBezTo>
                <a:cubicBezTo>
                  <a:pt x="1086" y="159"/>
                  <a:pt x="1086" y="159"/>
                  <a:pt x="1086" y="159"/>
                </a:cubicBezTo>
                <a:cubicBezTo>
                  <a:pt x="1099" y="150"/>
                  <a:pt x="1099" y="150"/>
                  <a:pt x="1099" y="150"/>
                </a:cubicBezTo>
                <a:cubicBezTo>
                  <a:pt x="1102" y="152"/>
                  <a:pt x="1090" y="151"/>
                  <a:pt x="1103" y="151"/>
                </a:cubicBezTo>
                <a:cubicBezTo>
                  <a:pt x="1103" y="148"/>
                  <a:pt x="1103" y="148"/>
                  <a:pt x="1103" y="148"/>
                </a:cubicBezTo>
                <a:cubicBezTo>
                  <a:pt x="1104" y="148"/>
                  <a:pt x="1104" y="148"/>
                  <a:pt x="1104" y="148"/>
                </a:cubicBezTo>
                <a:cubicBezTo>
                  <a:pt x="1103" y="146"/>
                  <a:pt x="1103" y="146"/>
                  <a:pt x="1103" y="146"/>
                </a:cubicBezTo>
                <a:cubicBezTo>
                  <a:pt x="1106" y="146"/>
                  <a:pt x="1106" y="146"/>
                  <a:pt x="1106" y="146"/>
                </a:cubicBezTo>
                <a:cubicBezTo>
                  <a:pt x="1107" y="147"/>
                  <a:pt x="1107" y="147"/>
                  <a:pt x="1107" y="147"/>
                </a:cubicBezTo>
                <a:cubicBezTo>
                  <a:pt x="1109" y="148"/>
                  <a:pt x="1109" y="151"/>
                  <a:pt x="1111" y="145"/>
                </a:cubicBezTo>
                <a:cubicBezTo>
                  <a:pt x="1111" y="146"/>
                  <a:pt x="1111" y="146"/>
                  <a:pt x="1111" y="146"/>
                </a:cubicBezTo>
                <a:cubicBezTo>
                  <a:pt x="1108" y="147"/>
                  <a:pt x="1108" y="147"/>
                  <a:pt x="1108" y="147"/>
                </a:cubicBezTo>
                <a:cubicBezTo>
                  <a:pt x="1108" y="149"/>
                  <a:pt x="1108" y="149"/>
                  <a:pt x="1108" y="149"/>
                </a:cubicBezTo>
                <a:cubicBezTo>
                  <a:pt x="1107" y="148"/>
                  <a:pt x="1114" y="152"/>
                  <a:pt x="1116" y="144"/>
                </a:cubicBezTo>
                <a:cubicBezTo>
                  <a:pt x="1110" y="141"/>
                  <a:pt x="1110" y="141"/>
                  <a:pt x="1110" y="141"/>
                </a:cubicBezTo>
                <a:cubicBezTo>
                  <a:pt x="1109" y="142"/>
                  <a:pt x="1109" y="142"/>
                  <a:pt x="1109" y="142"/>
                </a:cubicBezTo>
                <a:cubicBezTo>
                  <a:pt x="1109" y="141"/>
                  <a:pt x="1109" y="141"/>
                  <a:pt x="1109" y="141"/>
                </a:cubicBezTo>
                <a:cubicBezTo>
                  <a:pt x="1106" y="141"/>
                  <a:pt x="1106" y="141"/>
                  <a:pt x="1106" y="141"/>
                </a:cubicBezTo>
                <a:cubicBezTo>
                  <a:pt x="1105" y="138"/>
                  <a:pt x="1108" y="137"/>
                  <a:pt x="1112" y="138"/>
                </a:cubicBezTo>
                <a:cubicBezTo>
                  <a:pt x="1109" y="137"/>
                  <a:pt x="1109" y="137"/>
                  <a:pt x="1109" y="137"/>
                </a:cubicBezTo>
                <a:cubicBezTo>
                  <a:pt x="1112" y="134"/>
                  <a:pt x="1112" y="134"/>
                  <a:pt x="1112" y="134"/>
                </a:cubicBezTo>
                <a:cubicBezTo>
                  <a:pt x="1118" y="132"/>
                  <a:pt x="1109" y="138"/>
                  <a:pt x="1117" y="133"/>
                </a:cubicBezTo>
                <a:cubicBezTo>
                  <a:pt x="1121" y="136"/>
                  <a:pt x="1121" y="136"/>
                  <a:pt x="1121" y="136"/>
                </a:cubicBezTo>
                <a:cubicBezTo>
                  <a:pt x="1120" y="136"/>
                  <a:pt x="1123" y="132"/>
                  <a:pt x="1121" y="137"/>
                </a:cubicBezTo>
                <a:cubicBezTo>
                  <a:pt x="1126" y="137"/>
                  <a:pt x="1126" y="137"/>
                  <a:pt x="1126" y="137"/>
                </a:cubicBezTo>
                <a:cubicBezTo>
                  <a:pt x="1131" y="138"/>
                  <a:pt x="1131" y="138"/>
                  <a:pt x="1131" y="138"/>
                </a:cubicBezTo>
                <a:cubicBezTo>
                  <a:pt x="1133" y="137"/>
                  <a:pt x="1133" y="137"/>
                  <a:pt x="1133" y="137"/>
                </a:cubicBezTo>
                <a:cubicBezTo>
                  <a:pt x="1134" y="137"/>
                  <a:pt x="1132" y="142"/>
                  <a:pt x="1134" y="136"/>
                </a:cubicBezTo>
                <a:cubicBezTo>
                  <a:pt x="1133" y="134"/>
                  <a:pt x="1133" y="134"/>
                  <a:pt x="1133" y="134"/>
                </a:cubicBezTo>
                <a:cubicBezTo>
                  <a:pt x="1133" y="135"/>
                  <a:pt x="1133" y="134"/>
                  <a:pt x="1134" y="133"/>
                </a:cubicBezTo>
                <a:cubicBezTo>
                  <a:pt x="1129" y="132"/>
                  <a:pt x="1129" y="132"/>
                  <a:pt x="1129" y="132"/>
                </a:cubicBezTo>
                <a:cubicBezTo>
                  <a:pt x="1129" y="130"/>
                  <a:pt x="1129" y="130"/>
                  <a:pt x="1129" y="130"/>
                </a:cubicBezTo>
                <a:cubicBezTo>
                  <a:pt x="1127" y="130"/>
                  <a:pt x="1127" y="130"/>
                  <a:pt x="1127" y="130"/>
                </a:cubicBezTo>
                <a:cubicBezTo>
                  <a:pt x="1125" y="128"/>
                  <a:pt x="1136" y="130"/>
                  <a:pt x="1125" y="125"/>
                </a:cubicBezTo>
                <a:cubicBezTo>
                  <a:pt x="1130" y="126"/>
                  <a:pt x="1126" y="120"/>
                  <a:pt x="1132" y="123"/>
                </a:cubicBezTo>
                <a:cubicBezTo>
                  <a:pt x="1127" y="125"/>
                  <a:pt x="1127" y="125"/>
                  <a:pt x="1127" y="125"/>
                </a:cubicBezTo>
                <a:cubicBezTo>
                  <a:pt x="1127" y="127"/>
                  <a:pt x="1127" y="127"/>
                  <a:pt x="1127" y="127"/>
                </a:cubicBezTo>
                <a:cubicBezTo>
                  <a:pt x="1134" y="125"/>
                  <a:pt x="1134" y="125"/>
                  <a:pt x="1134" y="125"/>
                </a:cubicBezTo>
                <a:cubicBezTo>
                  <a:pt x="1135" y="123"/>
                  <a:pt x="1135" y="123"/>
                  <a:pt x="1135" y="123"/>
                </a:cubicBezTo>
                <a:cubicBezTo>
                  <a:pt x="1138" y="123"/>
                  <a:pt x="1138" y="123"/>
                  <a:pt x="1138" y="123"/>
                </a:cubicBezTo>
                <a:cubicBezTo>
                  <a:pt x="1138" y="121"/>
                  <a:pt x="1138" y="121"/>
                  <a:pt x="1138" y="121"/>
                </a:cubicBezTo>
                <a:cubicBezTo>
                  <a:pt x="1140" y="121"/>
                  <a:pt x="1140" y="121"/>
                  <a:pt x="1140" y="121"/>
                </a:cubicBezTo>
                <a:cubicBezTo>
                  <a:pt x="1142" y="118"/>
                  <a:pt x="1124" y="136"/>
                  <a:pt x="1147" y="114"/>
                </a:cubicBezTo>
                <a:cubicBezTo>
                  <a:pt x="1148" y="112"/>
                  <a:pt x="1148" y="112"/>
                  <a:pt x="1148" y="112"/>
                </a:cubicBezTo>
                <a:cubicBezTo>
                  <a:pt x="1145" y="111"/>
                  <a:pt x="1145" y="111"/>
                  <a:pt x="1145" y="111"/>
                </a:cubicBezTo>
                <a:cubicBezTo>
                  <a:pt x="1144" y="111"/>
                  <a:pt x="1142" y="115"/>
                  <a:pt x="1140" y="111"/>
                </a:cubicBezTo>
                <a:cubicBezTo>
                  <a:pt x="1144" y="110"/>
                  <a:pt x="1144" y="110"/>
                  <a:pt x="1144" y="110"/>
                </a:cubicBezTo>
                <a:cubicBezTo>
                  <a:pt x="1145" y="109"/>
                  <a:pt x="1135" y="115"/>
                  <a:pt x="1147" y="107"/>
                </a:cubicBezTo>
                <a:cubicBezTo>
                  <a:pt x="1149" y="111"/>
                  <a:pt x="1149" y="111"/>
                  <a:pt x="1149" y="111"/>
                </a:cubicBezTo>
                <a:cubicBezTo>
                  <a:pt x="1156" y="105"/>
                  <a:pt x="1156" y="105"/>
                  <a:pt x="1156" y="105"/>
                </a:cubicBezTo>
                <a:cubicBezTo>
                  <a:pt x="1160" y="104"/>
                  <a:pt x="1160" y="104"/>
                  <a:pt x="1160" y="104"/>
                </a:cubicBezTo>
                <a:cubicBezTo>
                  <a:pt x="1167" y="95"/>
                  <a:pt x="1167" y="95"/>
                  <a:pt x="1167" y="95"/>
                </a:cubicBezTo>
                <a:cubicBezTo>
                  <a:pt x="1174" y="92"/>
                  <a:pt x="1174" y="92"/>
                  <a:pt x="1174" y="92"/>
                </a:cubicBezTo>
                <a:cubicBezTo>
                  <a:pt x="1173" y="90"/>
                  <a:pt x="1173" y="90"/>
                  <a:pt x="1173" y="90"/>
                </a:cubicBezTo>
                <a:cubicBezTo>
                  <a:pt x="1177" y="87"/>
                  <a:pt x="1177" y="87"/>
                  <a:pt x="1177" y="87"/>
                </a:cubicBezTo>
                <a:cubicBezTo>
                  <a:pt x="1179" y="86"/>
                  <a:pt x="1182" y="86"/>
                  <a:pt x="1182" y="85"/>
                </a:cubicBezTo>
                <a:cubicBezTo>
                  <a:pt x="1184" y="86"/>
                  <a:pt x="1184" y="86"/>
                  <a:pt x="1184" y="86"/>
                </a:cubicBezTo>
                <a:cubicBezTo>
                  <a:pt x="1177" y="89"/>
                  <a:pt x="1177" y="89"/>
                  <a:pt x="1177" y="89"/>
                </a:cubicBezTo>
                <a:cubicBezTo>
                  <a:pt x="1179" y="90"/>
                  <a:pt x="1179" y="90"/>
                  <a:pt x="1179" y="90"/>
                </a:cubicBezTo>
                <a:cubicBezTo>
                  <a:pt x="1177" y="92"/>
                  <a:pt x="1177" y="92"/>
                  <a:pt x="1177" y="92"/>
                </a:cubicBezTo>
                <a:cubicBezTo>
                  <a:pt x="1176" y="94"/>
                  <a:pt x="1176" y="94"/>
                  <a:pt x="1176" y="94"/>
                </a:cubicBezTo>
                <a:cubicBezTo>
                  <a:pt x="1176" y="96"/>
                  <a:pt x="1176" y="96"/>
                  <a:pt x="1176" y="96"/>
                </a:cubicBezTo>
                <a:cubicBezTo>
                  <a:pt x="1177" y="97"/>
                  <a:pt x="1177" y="97"/>
                  <a:pt x="1177" y="97"/>
                </a:cubicBezTo>
                <a:cubicBezTo>
                  <a:pt x="1179" y="95"/>
                  <a:pt x="1179" y="95"/>
                  <a:pt x="1179" y="95"/>
                </a:cubicBezTo>
                <a:cubicBezTo>
                  <a:pt x="1182" y="92"/>
                  <a:pt x="1182" y="92"/>
                  <a:pt x="1182" y="92"/>
                </a:cubicBezTo>
                <a:cubicBezTo>
                  <a:pt x="1185" y="91"/>
                  <a:pt x="1187" y="95"/>
                  <a:pt x="1188" y="91"/>
                </a:cubicBezTo>
                <a:cubicBezTo>
                  <a:pt x="1187" y="88"/>
                  <a:pt x="1187" y="88"/>
                  <a:pt x="1187" y="88"/>
                </a:cubicBezTo>
                <a:cubicBezTo>
                  <a:pt x="1190" y="86"/>
                  <a:pt x="1190" y="86"/>
                  <a:pt x="1190" y="86"/>
                </a:cubicBezTo>
                <a:cubicBezTo>
                  <a:pt x="1196" y="86"/>
                  <a:pt x="1196" y="86"/>
                  <a:pt x="1196" y="86"/>
                </a:cubicBezTo>
                <a:cubicBezTo>
                  <a:pt x="1189" y="88"/>
                  <a:pt x="1204" y="88"/>
                  <a:pt x="1192" y="89"/>
                </a:cubicBezTo>
                <a:cubicBezTo>
                  <a:pt x="1189" y="94"/>
                  <a:pt x="1189" y="94"/>
                  <a:pt x="1189" y="94"/>
                </a:cubicBezTo>
                <a:cubicBezTo>
                  <a:pt x="1184" y="98"/>
                  <a:pt x="1184" y="98"/>
                  <a:pt x="1184" y="98"/>
                </a:cubicBezTo>
                <a:cubicBezTo>
                  <a:pt x="1182" y="101"/>
                  <a:pt x="1182" y="101"/>
                  <a:pt x="1182" y="101"/>
                </a:cubicBezTo>
                <a:cubicBezTo>
                  <a:pt x="1177" y="101"/>
                  <a:pt x="1177" y="101"/>
                  <a:pt x="1177" y="101"/>
                </a:cubicBezTo>
                <a:cubicBezTo>
                  <a:pt x="1180" y="104"/>
                  <a:pt x="1180" y="104"/>
                  <a:pt x="1180" y="104"/>
                </a:cubicBezTo>
                <a:cubicBezTo>
                  <a:pt x="1177" y="108"/>
                  <a:pt x="1177" y="108"/>
                  <a:pt x="1177" y="108"/>
                </a:cubicBezTo>
                <a:cubicBezTo>
                  <a:pt x="1171" y="111"/>
                  <a:pt x="1171" y="111"/>
                  <a:pt x="1171" y="111"/>
                </a:cubicBezTo>
                <a:cubicBezTo>
                  <a:pt x="1172" y="110"/>
                  <a:pt x="1172" y="110"/>
                  <a:pt x="1172" y="110"/>
                </a:cubicBezTo>
                <a:cubicBezTo>
                  <a:pt x="1168" y="108"/>
                  <a:pt x="1168" y="108"/>
                  <a:pt x="1168" y="108"/>
                </a:cubicBezTo>
                <a:cubicBezTo>
                  <a:pt x="1165" y="110"/>
                  <a:pt x="1165" y="110"/>
                  <a:pt x="1165" y="110"/>
                </a:cubicBezTo>
                <a:cubicBezTo>
                  <a:pt x="1169" y="114"/>
                  <a:pt x="1169" y="114"/>
                  <a:pt x="1169" y="114"/>
                </a:cubicBezTo>
                <a:cubicBezTo>
                  <a:pt x="1166" y="117"/>
                  <a:pt x="1166" y="117"/>
                  <a:pt x="1166" y="117"/>
                </a:cubicBezTo>
                <a:cubicBezTo>
                  <a:pt x="1166" y="119"/>
                  <a:pt x="1175" y="110"/>
                  <a:pt x="1161" y="120"/>
                </a:cubicBezTo>
                <a:cubicBezTo>
                  <a:pt x="1161" y="122"/>
                  <a:pt x="1161" y="122"/>
                  <a:pt x="1161" y="122"/>
                </a:cubicBezTo>
                <a:cubicBezTo>
                  <a:pt x="1158" y="119"/>
                  <a:pt x="1158" y="119"/>
                  <a:pt x="1158" y="119"/>
                </a:cubicBezTo>
                <a:cubicBezTo>
                  <a:pt x="1154" y="123"/>
                  <a:pt x="1154" y="123"/>
                  <a:pt x="1154" y="123"/>
                </a:cubicBezTo>
                <a:cubicBezTo>
                  <a:pt x="1155" y="125"/>
                  <a:pt x="1155" y="125"/>
                  <a:pt x="1155" y="125"/>
                </a:cubicBezTo>
                <a:cubicBezTo>
                  <a:pt x="1157" y="125"/>
                  <a:pt x="1157" y="125"/>
                  <a:pt x="1157" y="125"/>
                </a:cubicBezTo>
                <a:cubicBezTo>
                  <a:pt x="1155" y="127"/>
                  <a:pt x="1155" y="127"/>
                  <a:pt x="1155" y="127"/>
                </a:cubicBezTo>
                <a:cubicBezTo>
                  <a:pt x="1151" y="126"/>
                  <a:pt x="1151" y="126"/>
                  <a:pt x="1151" y="126"/>
                </a:cubicBezTo>
                <a:cubicBezTo>
                  <a:pt x="1146" y="129"/>
                  <a:pt x="1146" y="129"/>
                  <a:pt x="1146" y="129"/>
                </a:cubicBezTo>
                <a:cubicBezTo>
                  <a:pt x="1147" y="127"/>
                  <a:pt x="1145" y="126"/>
                  <a:pt x="1150" y="132"/>
                </a:cubicBezTo>
                <a:cubicBezTo>
                  <a:pt x="1148" y="134"/>
                  <a:pt x="1148" y="134"/>
                  <a:pt x="1148" y="134"/>
                </a:cubicBezTo>
                <a:cubicBezTo>
                  <a:pt x="1142" y="134"/>
                  <a:pt x="1142" y="134"/>
                  <a:pt x="1142" y="134"/>
                </a:cubicBezTo>
                <a:cubicBezTo>
                  <a:pt x="1140" y="136"/>
                  <a:pt x="1140" y="136"/>
                  <a:pt x="1140" y="136"/>
                </a:cubicBezTo>
                <a:cubicBezTo>
                  <a:pt x="1141" y="137"/>
                  <a:pt x="1141" y="137"/>
                  <a:pt x="1141" y="137"/>
                </a:cubicBezTo>
                <a:cubicBezTo>
                  <a:pt x="1141" y="140"/>
                  <a:pt x="1137" y="136"/>
                  <a:pt x="1138" y="140"/>
                </a:cubicBezTo>
                <a:cubicBezTo>
                  <a:pt x="1136" y="141"/>
                  <a:pt x="1135" y="138"/>
                  <a:pt x="1135" y="143"/>
                </a:cubicBezTo>
                <a:cubicBezTo>
                  <a:pt x="1131" y="144"/>
                  <a:pt x="1131" y="144"/>
                  <a:pt x="1131" y="144"/>
                </a:cubicBezTo>
                <a:cubicBezTo>
                  <a:pt x="1130" y="146"/>
                  <a:pt x="1140" y="143"/>
                  <a:pt x="1128" y="147"/>
                </a:cubicBezTo>
                <a:cubicBezTo>
                  <a:pt x="1126" y="152"/>
                  <a:pt x="1126" y="152"/>
                  <a:pt x="1126" y="152"/>
                </a:cubicBezTo>
                <a:cubicBezTo>
                  <a:pt x="1121" y="154"/>
                  <a:pt x="1121" y="154"/>
                  <a:pt x="1121" y="154"/>
                </a:cubicBezTo>
                <a:cubicBezTo>
                  <a:pt x="1119" y="159"/>
                  <a:pt x="1119" y="159"/>
                  <a:pt x="1119" y="159"/>
                </a:cubicBezTo>
                <a:cubicBezTo>
                  <a:pt x="1112" y="161"/>
                  <a:pt x="1112" y="161"/>
                  <a:pt x="1112" y="161"/>
                </a:cubicBezTo>
                <a:cubicBezTo>
                  <a:pt x="1114" y="162"/>
                  <a:pt x="1114" y="162"/>
                  <a:pt x="1114" y="162"/>
                </a:cubicBezTo>
                <a:cubicBezTo>
                  <a:pt x="1109" y="165"/>
                  <a:pt x="1109" y="165"/>
                  <a:pt x="1109" y="165"/>
                </a:cubicBezTo>
                <a:cubicBezTo>
                  <a:pt x="1103" y="173"/>
                  <a:pt x="1103" y="173"/>
                  <a:pt x="1103" y="173"/>
                </a:cubicBezTo>
                <a:cubicBezTo>
                  <a:pt x="1095" y="179"/>
                  <a:pt x="1095" y="179"/>
                  <a:pt x="1095" y="179"/>
                </a:cubicBezTo>
                <a:cubicBezTo>
                  <a:pt x="1091" y="185"/>
                  <a:pt x="1091" y="185"/>
                  <a:pt x="1091" y="185"/>
                </a:cubicBezTo>
                <a:cubicBezTo>
                  <a:pt x="1060" y="213"/>
                  <a:pt x="1060" y="213"/>
                  <a:pt x="1060" y="213"/>
                </a:cubicBezTo>
                <a:cubicBezTo>
                  <a:pt x="1053" y="220"/>
                  <a:pt x="1053" y="220"/>
                  <a:pt x="1053" y="220"/>
                </a:cubicBezTo>
                <a:cubicBezTo>
                  <a:pt x="1048" y="221"/>
                  <a:pt x="1048" y="221"/>
                  <a:pt x="1048" y="221"/>
                </a:cubicBezTo>
                <a:cubicBezTo>
                  <a:pt x="1049" y="223"/>
                  <a:pt x="1049" y="223"/>
                  <a:pt x="1049" y="223"/>
                </a:cubicBezTo>
                <a:cubicBezTo>
                  <a:pt x="1032" y="239"/>
                  <a:pt x="1032" y="239"/>
                  <a:pt x="1032" y="239"/>
                </a:cubicBezTo>
                <a:cubicBezTo>
                  <a:pt x="1024" y="244"/>
                  <a:pt x="1024" y="244"/>
                  <a:pt x="1024" y="244"/>
                </a:cubicBezTo>
                <a:cubicBezTo>
                  <a:pt x="1021" y="249"/>
                  <a:pt x="1021" y="249"/>
                  <a:pt x="1021" y="249"/>
                </a:cubicBezTo>
                <a:cubicBezTo>
                  <a:pt x="1020" y="249"/>
                  <a:pt x="1020" y="249"/>
                  <a:pt x="1020" y="249"/>
                </a:cubicBezTo>
                <a:cubicBezTo>
                  <a:pt x="1019" y="252"/>
                  <a:pt x="1019" y="252"/>
                  <a:pt x="1019" y="252"/>
                </a:cubicBezTo>
                <a:cubicBezTo>
                  <a:pt x="1014" y="255"/>
                  <a:pt x="1014" y="255"/>
                  <a:pt x="1014" y="255"/>
                </a:cubicBezTo>
                <a:cubicBezTo>
                  <a:pt x="1012" y="256"/>
                  <a:pt x="1012" y="256"/>
                  <a:pt x="1012" y="256"/>
                </a:cubicBezTo>
                <a:cubicBezTo>
                  <a:pt x="1018" y="258"/>
                  <a:pt x="1018" y="258"/>
                  <a:pt x="1018" y="258"/>
                </a:cubicBezTo>
                <a:cubicBezTo>
                  <a:pt x="1020" y="256"/>
                  <a:pt x="1020" y="256"/>
                  <a:pt x="1020" y="256"/>
                </a:cubicBezTo>
                <a:cubicBezTo>
                  <a:pt x="1021" y="256"/>
                  <a:pt x="1022" y="255"/>
                  <a:pt x="1022" y="258"/>
                </a:cubicBezTo>
                <a:cubicBezTo>
                  <a:pt x="1025" y="255"/>
                  <a:pt x="1025" y="255"/>
                  <a:pt x="1025" y="255"/>
                </a:cubicBezTo>
                <a:cubicBezTo>
                  <a:pt x="1025" y="256"/>
                  <a:pt x="1027" y="255"/>
                  <a:pt x="1024" y="256"/>
                </a:cubicBezTo>
                <a:cubicBezTo>
                  <a:pt x="1026" y="255"/>
                  <a:pt x="1030" y="258"/>
                  <a:pt x="1029" y="254"/>
                </a:cubicBezTo>
                <a:cubicBezTo>
                  <a:pt x="1036" y="252"/>
                  <a:pt x="1036" y="252"/>
                  <a:pt x="1036" y="252"/>
                </a:cubicBezTo>
                <a:cubicBezTo>
                  <a:pt x="1044" y="248"/>
                  <a:pt x="1044" y="248"/>
                  <a:pt x="1044" y="248"/>
                </a:cubicBezTo>
                <a:cubicBezTo>
                  <a:pt x="1047" y="244"/>
                  <a:pt x="1047" y="244"/>
                  <a:pt x="1047" y="244"/>
                </a:cubicBezTo>
                <a:cubicBezTo>
                  <a:pt x="1049" y="243"/>
                  <a:pt x="1053" y="244"/>
                  <a:pt x="1053" y="241"/>
                </a:cubicBezTo>
                <a:cubicBezTo>
                  <a:pt x="1055" y="242"/>
                  <a:pt x="1055" y="242"/>
                  <a:pt x="1055" y="242"/>
                </a:cubicBezTo>
                <a:cubicBezTo>
                  <a:pt x="1059" y="240"/>
                  <a:pt x="1059" y="240"/>
                  <a:pt x="1059" y="240"/>
                </a:cubicBezTo>
                <a:cubicBezTo>
                  <a:pt x="1060" y="237"/>
                  <a:pt x="1060" y="237"/>
                  <a:pt x="1060" y="237"/>
                </a:cubicBezTo>
                <a:cubicBezTo>
                  <a:pt x="1063" y="232"/>
                  <a:pt x="1062" y="244"/>
                  <a:pt x="1064" y="233"/>
                </a:cubicBezTo>
                <a:cubicBezTo>
                  <a:pt x="1066" y="234"/>
                  <a:pt x="1066" y="234"/>
                  <a:pt x="1066" y="234"/>
                </a:cubicBezTo>
                <a:cubicBezTo>
                  <a:pt x="1070" y="229"/>
                  <a:pt x="1070" y="229"/>
                  <a:pt x="1070" y="229"/>
                </a:cubicBezTo>
                <a:cubicBezTo>
                  <a:pt x="1074" y="229"/>
                  <a:pt x="1074" y="229"/>
                  <a:pt x="1074" y="229"/>
                </a:cubicBezTo>
                <a:cubicBezTo>
                  <a:pt x="1074" y="226"/>
                  <a:pt x="1074" y="226"/>
                  <a:pt x="1074" y="226"/>
                </a:cubicBezTo>
                <a:cubicBezTo>
                  <a:pt x="1077" y="222"/>
                  <a:pt x="1077" y="222"/>
                  <a:pt x="1077" y="222"/>
                </a:cubicBezTo>
                <a:cubicBezTo>
                  <a:pt x="1077" y="221"/>
                  <a:pt x="1077" y="221"/>
                  <a:pt x="1077" y="221"/>
                </a:cubicBezTo>
                <a:cubicBezTo>
                  <a:pt x="1077" y="220"/>
                  <a:pt x="1077" y="220"/>
                  <a:pt x="1077" y="220"/>
                </a:cubicBezTo>
                <a:cubicBezTo>
                  <a:pt x="1082" y="220"/>
                  <a:pt x="1082" y="220"/>
                  <a:pt x="1082" y="220"/>
                </a:cubicBezTo>
                <a:cubicBezTo>
                  <a:pt x="1083" y="217"/>
                  <a:pt x="1083" y="217"/>
                  <a:pt x="1083" y="217"/>
                </a:cubicBezTo>
                <a:cubicBezTo>
                  <a:pt x="1086" y="215"/>
                  <a:pt x="1086" y="215"/>
                  <a:pt x="1086" y="215"/>
                </a:cubicBezTo>
                <a:cubicBezTo>
                  <a:pt x="1089" y="215"/>
                  <a:pt x="1089" y="215"/>
                  <a:pt x="1089" y="215"/>
                </a:cubicBezTo>
                <a:cubicBezTo>
                  <a:pt x="1092" y="210"/>
                  <a:pt x="1092" y="210"/>
                  <a:pt x="1092" y="210"/>
                </a:cubicBezTo>
                <a:cubicBezTo>
                  <a:pt x="1092" y="209"/>
                  <a:pt x="1092" y="209"/>
                  <a:pt x="1092" y="209"/>
                </a:cubicBezTo>
                <a:cubicBezTo>
                  <a:pt x="1090" y="209"/>
                  <a:pt x="1090" y="209"/>
                  <a:pt x="1090" y="209"/>
                </a:cubicBezTo>
                <a:cubicBezTo>
                  <a:pt x="1088" y="207"/>
                  <a:pt x="1088" y="207"/>
                  <a:pt x="1088" y="207"/>
                </a:cubicBezTo>
                <a:cubicBezTo>
                  <a:pt x="1091" y="205"/>
                  <a:pt x="1091" y="205"/>
                  <a:pt x="1091" y="205"/>
                </a:cubicBezTo>
                <a:cubicBezTo>
                  <a:pt x="1093" y="207"/>
                  <a:pt x="1093" y="207"/>
                  <a:pt x="1093" y="207"/>
                </a:cubicBezTo>
                <a:cubicBezTo>
                  <a:pt x="1101" y="206"/>
                  <a:pt x="1101" y="206"/>
                  <a:pt x="1101" y="206"/>
                </a:cubicBezTo>
                <a:cubicBezTo>
                  <a:pt x="1105" y="199"/>
                  <a:pt x="1105" y="199"/>
                  <a:pt x="1105" y="199"/>
                </a:cubicBezTo>
                <a:cubicBezTo>
                  <a:pt x="1109" y="198"/>
                  <a:pt x="1109" y="198"/>
                  <a:pt x="1109" y="198"/>
                </a:cubicBezTo>
                <a:cubicBezTo>
                  <a:pt x="1109" y="197"/>
                  <a:pt x="1100" y="200"/>
                  <a:pt x="1111" y="194"/>
                </a:cubicBezTo>
                <a:cubicBezTo>
                  <a:pt x="1112" y="195"/>
                  <a:pt x="1112" y="195"/>
                  <a:pt x="1112" y="195"/>
                </a:cubicBezTo>
                <a:cubicBezTo>
                  <a:pt x="1115" y="193"/>
                  <a:pt x="1115" y="193"/>
                  <a:pt x="1115" y="193"/>
                </a:cubicBezTo>
                <a:cubicBezTo>
                  <a:pt x="1114" y="192"/>
                  <a:pt x="1114" y="192"/>
                  <a:pt x="1114" y="192"/>
                </a:cubicBezTo>
                <a:cubicBezTo>
                  <a:pt x="1119" y="187"/>
                  <a:pt x="1119" y="187"/>
                  <a:pt x="1119" y="187"/>
                </a:cubicBezTo>
                <a:cubicBezTo>
                  <a:pt x="1120" y="187"/>
                  <a:pt x="1120" y="187"/>
                  <a:pt x="1120" y="187"/>
                </a:cubicBezTo>
                <a:cubicBezTo>
                  <a:pt x="1121" y="183"/>
                  <a:pt x="1121" y="183"/>
                  <a:pt x="1121" y="183"/>
                </a:cubicBezTo>
                <a:cubicBezTo>
                  <a:pt x="1120" y="183"/>
                  <a:pt x="1120" y="180"/>
                  <a:pt x="1118" y="183"/>
                </a:cubicBezTo>
                <a:cubicBezTo>
                  <a:pt x="1123" y="181"/>
                  <a:pt x="1123" y="181"/>
                  <a:pt x="1123" y="181"/>
                </a:cubicBezTo>
                <a:cubicBezTo>
                  <a:pt x="1126" y="180"/>
                  <a:pt x="1126" y="180"/>
                  <a:pt x="1126" y="180"/>
                </a:cubicBezTo>
                <a:cubicBezTo>
                  <a:pt x="1126" y="178"/>
                  <a:pt x="1126" y="178"/>
                  <a:pt x="1126" y="178"/>
                </a:cubicBezTo>
                <a:cubicBezTo>
                  <a:pt x="1130" y="176"/>
                  <a:pt x="1130" y="176"/>
                  <a:pt x="1130" y="176"/>
                </a:cubicBezTo>
                <a:cubicBezTo>
                  <a:pt x="1139" y="169"/>
                  <a:pt x="1139" y="169"/>
                  <a:pt x="1139" y="169"/>
                </a:cubicBezTo>
                <a:cubicBezTo>
                  <a:pt x="1140" y="165"/>
                  <a:pt x="1140" y="165"/>
                  <a:pt x="1140" y="165"/>
                </a:cubicBezTo>
                <a:cubicBezTo>
                  <a:pt x="1144" y="165"/>
                  <a:pt x="1144" y="165"/>
                  <a:pt x="1144" y="165"/>
                </a:cubicBezTo>
                <a:cubicBezTo>
                  <a:pt x="1146" y="165"/>
                  <a:pt x="1129" y="172"/>
                  <a:pt x="1148" y="158"/>
                </a:cubicBezTo>
                <a:cubicBezTo>
                  <a:pt x="1149" y="157"/>
                  <a:pt x="1149" y="157"/>
                  <a:pt x="1149" y="157"/>
                </a:cubicBezTo>
                <a:cubicBezTo>
                  <a:pt x="1148" y="157"/>
                  <a:pt x="1148" y="160"/>
                  <a:pt x="1147" y="156"/>
                </a:cubicBezTo>
                <a:cubicBezTo>
                  <a:pt x="1153" y="156"/>
                  <a:pt x="1153" y="156"/>
                  <a:pt x="1153" y="156"/>
                </a:cubicBezTo>
                <a:cubicBezTo>
                  <a:pt x="1152" y="154"/>
                  <a:pt x="1149" y="160"/>
                  <a:pt x="1152" y="154"/>
                </a:cubicBezTo>
                <a:cubicBezTo>
                  <a:pt x="1156" y="153"/>
                  <a:pt x="1156" y="153"/>
                  <a:pt x="1156" y="153"/>
                </a:cubicBezTo>
                <a:cubicBezTo>
                  <a:pt x="1156" y="151"/>
                  <a:pt x="1156" y="151"/>
                  <a:pt x="1156" y="151"/>
                </a:cubicBezTo>
                <a:cubicBezTo>
                  <a:pt x="1157" y="149"/>
                  <a:pt x="1157" y="149"/>
                  <a:pt x="1157" y="149"/>
                </a:cubicBezTo>
                <a:cubicBezTo>
                  <a:pt x="1159" y="149"/>
                  <a:pt x="1159" y="149"/>
                  <a:pt x="1159" y="149"/>
                </a:cubicBezTo>
                <a:cubicBezTo>
                  <a:pt x="1165" y="142"/>
                  <a:pt x="1165" y="142"/>
                  <a:pt x="1165" y="142"/>
                </a:cubicBezTo>
                <a:cubicBezTo>
                  <a:pt x="1168" y="141"/>
                  <a:pt x="1168" y="141"/>
                  <a:pt x="1168" y="141"/>
                </a:cubicBezTo>
                <a:cubicBezTo>
                  <a:pt x="1170" y="135"/>
                  <a:pt x="1170" y="135"/>
                  <a:pt x="1170" y="135"/>
                </a:cubicBezTo>
                <a:cubicBezTo>
                  <a:pt x="1176" y="137"/>
                  <a:pt x="1176" y="137"/>
                  <a:pt x="1176" y="137"/>
                </a:cubicBezTo>
                <a:cubicBezTo>
                  <a:pt x="1180" y="134"/>
                  <a:pt x="1180" y="134"/>
                  <a:pt x="1180" y="134"/>
                </a:cubicBezTo>
                <a:cubicBezTo>
                  <a:pt x="1179" y="131"/>
                  <a:pt x="1179" y="131"/>
                  <a:pt x="1179" y="131"/>
                </a:cubicBezTo>
                <a:cubicBezTo>
                  <a:pt x="1180" y="129"/>
                  <a:pt x="1180" y="129"/>
                  <a:pt x="1180" y="129"/>
                </a:cubicBezTo>
                <a:cubicBezTo>
                  <a:pt x="1177" y="126"/>
                  <a:pt x="1177" y="126"/>
                  <a:pt x="1177" y="126"/>
                </a:cubicBezTo>
                <a:cubicBezTo>
                  <a:pt x="1177" y="127"/>
                  <a:pt x="1178" y="127"/>
                  <a:pt x="1178" y="125"/>
                </a:cubicBezTo>
                <a:cubicBezTo>
                  <a:pt x="1178" y="126"/>
                  <a:pt x="1178" y="126"/>
                  <a:pt x="1178" y="126"/>
                </a:cubicBezTo>
                <a:cubicBezTo>
                  <a:pt x="1180" y="127"/>
                  <a:pt x="1180" y="127"/>
                  <a:pt x="1180" y="127"/>
                </a:cubicBezTo>
                <a:cubicBezTo>
                  <a:pt x="1181" y="127"/>
                  <a:pt x="1182" y="128"/>
                  <a:pt x="1183" y="126"/>
                </a:cubicBezTo>
                <a:cubicBezTo>
                  <a:pt x="1177" y="123"/>
                  <a:pt x="1177" y="123"/>
                  <a:pt x="1177" y="123"/>
                </a:cubicBezTo>
                <a:cubicBezTo>
                  <a:pt x="1179" y="120"/>
                  <a:pt x="1179" y="120"/>
                  <a:pt x="1179" y="120"/>
                </a:cubicBezTo>
                <a:cubicBezTo>
                  <a:pt x="1183" y="125"/>
                  <a:pt x="1183" y="125"/>
                  <a:pt x="1183" y="125"/>
                </a:cubicBezTo>
                <a:cubicBezTo>
                  <a:pt x="1194" y="119"/>
                  <a:pt x="1194" y="119"/>
                  <a:pt x="1194" y="119"/>
                </a:cubicBezTo>
                <a:cubicBezTo>
                  <a:pt x="1193" y="117"/>
                  <a:pt x="1193" y="117"/>
                  <a:pt x="1193" y="117"/>
                </a:cubicBezTo>
                <a:cubicBezTo>
                  <a:pt x="1208" y="103"/>
                  <a:pt x="1208" y="103"/>
                  <a:pt x="1208" y="103"/>
                </a:cubicBezTo>
                <a:cubicBezTo>
                  <a:pt x="1211" y="103"/>
                  <a:pt x="1211" y="103"/>
                  <a:pt x="1211" y="103"/>
                </a:cubicBezTo>
                <a:cubicBezTo>
                  <a:pt x="1212" y="102"/>
                  <a:pt x="1212" y="102"/>
                  <a:pt x="1212" y="102"/>
                </a:cubicBezTo>
                <a:cubicBezTo>
                  <a:pt x="1208" y="100"/>
                  <a:pt x="1208" y="100"/>
                  <a:pt x="1208" y="100"/>
                </a:cubicBezTo>
                <a:cubicBezTo>
                  <a:pt x="1207" y="100"/>
                  <a:pt x="1206" y="105"/>
                  <a:pt x="1203" y="101"/>
                </a:cubicBezTo>
                <a:cubicBezTo>
                  <a:pt x="1205" y="101"/>
                  <a:pt x="1205" y="101"/>
                  <a:pt x="1205" y="101"/>
                </a:cubicBezTo>
                <a:cubicBezTo>
                  <a:pt x="1207" y="97"/>
                  <a:pt x="1207" y="97"/>
                  <a:pt x="1207" y="97"/>
                </a:cubicBezTo>
                <a:cubicBezTo>
                  <a:pt x="1211" y="95"/>
                  <a:pt x="1211" y="95"/>
                  <a:pt x="1211" y="95"/>
                </a:cubicBezTo>
                <a:cubicBezTo>
                  <a:pt x="1212" y="91"/>
                  <a:pt x="1212" y="91"/>
                  <a:pt x="1212" y="91"/>
                </a:cubicBezTo>
                <a:cubicBezTo>
                  <a:pt x="1214" y="92"/>
                  <a:pt x="1214" y="92"/>
                  <a:pt x="1214" y="92"/>
                </a:cubicBezTo>
                <a:cubicBezTo>
                  <a:pt x="1216" y="88"/>
                  <a:pt x="1216" y="88"/>
                  <a:pt x="1216" y="88"/>
                </a:cubicBezTo>
                <a:cubicBezTo>
                  <a:pt x="1216" y="88"/>
                  <a:pt x="1216" y="88"/>
                  <a:pt x="1216" y="88"/>
                </a:cubicBezTo>
                <a:cubicBezTo>
                  <a:pt x="1218" y="88"/>
                  <a:pt x="1218" y="88"/>
                  <a:pt x="1218" y="88"/>
                </a:cubicBezTo>
                <a:cubicBezTo>
                  <a:pt x="1221" y="84"/>
                  <a:pt x="1221" y="84"/>
                  <a:pt x="1221" y="84"/>
                </a:cubicBezTo>
                <a:cubicBezTo>
                  <a:pt x="1219" y="83"/>
                  <a:pt x="1219" y="83"/>
                  <a:pt x="1219" y="83"/>
                </a:cubicBezTo>
                <a:cubicBezTo>
                  <a:pt x="1221" y="84"/>
                  <a:pt x="1221" y="84"/>
                  <a:pt x="1221" y="84"/>
                </a:cubicBezTo>
                <a:cubicBezTo>
                  <a:pt x="1224" y="83"/>
                  <a:pt x="1224" y="83"/>
                  <a:pt x="1224" y="83"/>
                </a:cubicBezTo>
                <a:cubicBezTo>
                  <a:pt x="1225" y="80"/>
                  <a:pt x="1225" y="80"/>
                  <a:pt x="1225" y="80"/>
                </a:cubicBezTo>
                <a:cubicBezTo>
                  <a:pt x="1235" y="71"/>
                  <a:pt x="1235" y="71"/>
                  <a:pt x="1235" y="71"/>
                </a:cubicBezTo>
                <a:cubicBezTo>
                  <a:pt x="1235" y="71"/>
                  <a:pt x="1234" y="72"/>
                  <a:pt x="1236" y="72"/>
                </a:cubicBezTo>
                <a:cubicBezTo>
                  <a:pt x="1236" y="72"/>
                  <a:pt x="1237" y="73"/>
                  <a:pt x="1238" y="71"/>
                </a:cubicBezTo>
                <a:cubicBezTo>
                  <a:pt x="1236" y="69"/>
                  <a:pt x="1236" y="69"/>
                  <a:pt x="1236" y="69"/>
                </a:cubicBezTo>
                <a:cubicBezTo>
                  <a:pt x="1236" y="67"/>
                  <a:pt x="1236" y="67"/>
                  <a:pt x="1236" y="67"/>
                </a:cubicBezTo>
                <a:cubicBezTo>
                  <a:pt x="1240" y="66"/>
                  <a:pt x="1240" y="66"/>
                  <a:pt x="1240" y="66"/>
                </a:cubicBezTo>
                <a:cubicBezTo>
                  <a:pt x="1253" y="53"/>
                  <a:pt x="1253" y="53"/>
                  <a:pt x="1253" y="53"/>
                </a:cubicBezTo>
                <a:cubicBezTo>
                  <a:pt x="1257" y="51"/>
                  <a:pt x="1257" y="51"/>
                  <a:pt x="1257" y="51"/>
                </a:cubicBezTo>
                <a:cubicBezTo>
                  <a:pt x="1259" y="46"/>
                  <a:pt x="1251" y="54"/>
                  <a:pt x="1259" y="47"/>
                </a:cubicBezTo>
                <a:cubicBezTo>
                  <a:pt x="1261" y="48"/>
                  <a:pt x="1261" y="48"/>
                  <a:pt x="1261" y="48"/>
                </a:cubicBezTo>
                <a:cubicBezTo>
                  <a:pt x="1255" y="54"/>
                  <a:pt x="1255" y="54"/>
                  <a:pt x="1255" y="54"/>
                </a:cubicBezTo>
                <a:cubicBezTo>
                  <a:pt x="1259" y="55"/>
                  <a:pt x="1259" y="55"/>
                  <a:pt x="1259" y="55"/>
                </a:cubicBezTo>
                <a:cubicBezTo>
                  <a:pt x="1259" y="56"/>
                  <a:pt x="1259" y="56"/>
                  <a:pt x="1259" y="56"/>
                </a:cubicBezTo>
                <a:cubicBezTo>
                  <a:pt x="1256" y="56"/>
                  <a:pt x="1253" y="61"/>
                  <a:pt x="1252" y="59"/>
                </a:cubicBezTo>
                <a:cubicBezTo>
                  <a:pt x="1241" y="69"/>
                  <a:pt x="1241" y="69"/>
                  <a:pt x="1241" y="69"/>
                </a:cubicBezTo>
                <a:cubicBezTo>
                  <a:pt x="1241" y="72"/>
                  <a:pt x="1241" y="72"/>
                  <a:pt x="1241" y="72"/>
                </a:cubicBezTo>
                <a:cubicBezTo>
                  <a:pt x="1247" y="71"/>
                  <a:pt x="1247" y="71"/>
                  <a:pt x="1247" y="71"/>
                </a:cubicBezTo>
                <a:cubicBezTo>
                  <a:pt x="1249" y="66"/>
                  <a:pt x="1249" y="66"/>
                  <a:pt x="1249" y="66"/>
                </a:cubicBezTo>
                <a:cubicBezTo>
                  <a:pt x="1256" y="64"/>
                  <a:pt x="1256" y="64"/>
                  <a:pt x="1256" y="64"/>
                </a:cubicBezTo>
                <a:cubicBezTo>
                  <a:pt x="1266" y="52"/>
                  <a:pt x="1266" y="52"/>
                  <a:pt x="1266" y="52"/>
                </a:cubicBezTo>
                <a:cubicBezTo>
                  <a:pt x="1263" y="52"/>
                  <a:pt x="1263" y="52"/>
                  <a:pt x="1263" y="52"/>
                </a:cubicBezTo>
                <a:cubicBezTo>
                  <a:pt x="1270" y="46"/>
                  <a:pt x="1270" y="46"/>
                  <a:pt x="1270" y="46"/>
                </a:cubicBezTo>
                <a:cubicBezTo>
                  <a:pt x="1272" y="47"/>
                  <a:pt x="1272" y="47"/>
                  <a:pt x="1272" y="47"/>
                </a:cubicBezTo>
                <a:cubicBezTo>
                  <a:pt x="1278" y="44"/>
                  <a:pt x="1278" y="44"/>
                  <a:pt x="1278" y="44"/>
                </a:cubicBezTo>
                <a:cubicBezTo>
                  <a:pt x="1276" y="46"/>
                  <a:pt x="1270" y="40"/>
                  <a:pt x="1265" y="55"/>
                </a:cubicBezTo>
                <a:cubicBezTo>
                  <a:pt x="1268" y="56"/>
                  <a:pt x="1268" y="56"/>
                  <a:pt x="1268" y="56"/>
                </a:cubicBezTo>
                <a:cubicBezTo>
                  <a:pt x="1267" y="58"/>
                  <a:pt x="1267" y="58"/>
                  <a:pt x="1267" y="58"/>
                </a:cubicBezTo>
                <a:cubicBezTo>
                  <a:pt x="1268" y="61"/>
                  <a:pt x="1269" y="56"/>
                  <a:pt x="1272" y="60"/>
                </a:cubicBezTo>
                <a:cubicBezTo>
                  <a:pt x="1268" y="63"/>
                  <a:pt x="1268" y="63"/>
                  <a:pt x="1268" y="63"/>
                </a:cubicBezTo>
                <a:cubicBezTo>
                  <a:pt x="1263" y="67"/>
                  <a:pt x="1263" y="67"/>
                  <a:pt x="1263" y="67"/>
                </a:cubicBezTo>
                <a:cubicBezTo>
                  <a:pt x="1263" y="67"/>
                  <a:pt x="1263" y="67"/>
                  <a:pt x="1263" y="67"/>
                </a:cubicBezTo>
                <a:cubicBezTo>
                  <a:pt x="1262" y="68"/>
                  <a:pt x="1271" y="64"/>
                  <a:pt x="1262" y="71"/>
                </a:cubicBezTo>
                <a:cubicBezTo>
                  <a:pt x="1261" y="70"/>
                  <a:pt x="1267" y="71"/>
                  <a:pt x="1260" y="69"/>
                </a:cubicBezTo>
                <a:cubicBezTo>
                  <a:pt x="1258" y="73"/>
                  <a:pt x="1258" y="73"/>
                  <a:pt x="1258" y="73"/>
                </a:cubicBezTo>
                <a:cubicBezTo>
                  <a:pt x="1260" y="74"/>
                  <a:pt x="1259" y="74"/>
                  <a:pt x="1254" y="76"/>
                </a:cubicBezTo>
                <a:cubicBezTo>
                  <a:pt x="1257" y="80"/>
                  <a:pt x="1257" y="80"/>
                  <a:pt x="1257" y="80"/>
                </a:cubicBezTo>
                <a:cubicBezTo>
                  <a:pt x="1262" y="78"/>
                  <a:pt x="1262" y="78"/>
                  <a:pt x="1262" y="78"/>
                </a:cubicBezTo>
                <a:cubicBezTo>
                  <a:pt x="1264" y="76"/>
                  <a:pt x="1264" y="76"/>
                  <a:pt x="1264" y="76"/>
                </a:cubicBezTo>
                <a:cubicBezTo>
                  <a:pt x="1263" y="74"/>
                  <a:pt x="1263" y="74"/>
                  <a:pt x="1263" y="74"/>
                </a:cubicBezTo>
                <a:cubicBezTo>
                  <a:pt x="1266" y="77"/>
                  <a:pt x="1266" y="77"/>
                  <a:pt x="1266" y="77"/>
                </a:cubicBezTo>
                <a:cubicBezTo>
                  <a:pt x="1276" y="75"/>
                  <a:pt x="1276" y="75"/>
                  <a:pt x="1276" y="75"/>
                </a:cubicBezTo>
                <a:cubicBezTo>
                  <a:pt x="1278" y="72"/>
                  <a:pt x="1278" y="72"/>
                  <a:pt x="1278" y="72"/>
                </a:cubicBezTo>
                <a:cubicBezTo>
                  <a:pt x="1275" y="70"/>
                  <a:pt x="1275" y="70"/>
                  <a:pt x="1275" y="70"/>
                </a:cubicBezTo>
                <a:cubicBezTo>
                  <a:pt x="1274" y="70"/>
                  <a:pt x="1287" y="67"/>
                  <a:pt x="1270" y="71"/>
                </a:cubicBezTo>
                <a:cubicBezTo>
                  <a:pt x="1272" y="68"/>
                  <a:pt x="1272" y="68"/>
                  <a:pt x="1272" y="68"/>
                </a:cubicBezTo>
                <a:cubicBezTo>
                  <a:pt x="1270" y="66"/>
                  <a:pt x="1270" y="66"/>
                  <a:pt x="1270" y="66"/>
                </a:cubicBezTo>
                <a:cubicBezTo>
                  <a:pt x="1273" y="66"/>
                  <a:pt x="1273" y="66"/>
                  <a:pt x="1273" y="66"/>
                </a:cubicBezTo>
                <a:cubicBezTo>
                  <a:pt x="1277" y="63"/>
                  <a:pt x="1277" y="63"/>
                  <a:pt x="1277" y="63"/>
                </a:cubicBezTo>
                <a:cubicBezTo>
                  <a:pt x="1278" y="63"/>
                  <a:pt x="1278" y="63"/>
                  <a:pt x="1278" y="63"/>
                </a:cubicBezTo>
                <a:cubicBezTo>
                  <a:pt x="1277" y="68"/>
                  <a:pt x="1277" y="68"/>
                  <a:pt x="1277" y="68"/>
                </a:cubicBezTo>
                <a:cubicBezTo>
                  <a:pt x="1281" y="70"/>
                  <a:pt x="1281" y="70"/>
                  <a:pt x="1281" y="70"/>
                </a:cubicBezTo>
                <a:cubicBezTo>
                  <a:pt x="1287" y="69"/>
                  <a:pt x="1287" y="69"/>
                  <a:pt x="1287" y="69"/>
                </a:cubicBezTo>
                <a:cubicBezTo>
                  <a:pt x="1285" y="70"/>
                  <a:pt x="1285" y="70"/>
                  <a:pt x="1285" y="70"/>
                </a:cubicBezTo>
                <a:cubicBezTo>
                  <a:pt x="1285" y="71"/>
                  <a:pt x="1285" y="71"/>
                  <a:pt x="1285" y="71"/>
                </a:cubicBezTo>
                <a:cubicBezTo>
                  <a:pt x="1262" y="94"/>
                  <a:pt x="1262" y="94"/>
                  <a:pt x="1262" y="94"/>
                </a:cubicBezTo>
                <a:cubicBezTo>
                  <a:pt x="1262" y="95"/>
                  <a:pt x="1262" y="95"/>
                  <a:pt x="1262" y="95"/>
                </a:cubicBezTo>
                <a:cubicBezTo>
                  <a:pt x="1258" y="95"/>
                  <a:pt x="1258" y="95"/>
                  <a:pt x="1258" y="95"/>
                </a:cubicBezTo>
                <a:cubicBezTo>
                  <a:pt x="1258" y="96"/>
                  <a:pt x="1258" y="96"/>
                  <a:pt x="1258" y="96"/>
                </a:cubicBezTo>
                <a:cubicBezTo>
                  <a:pt x="1259" y="97"/>
                  <a:pt x="1260" y="96"/>
                  <a:pt x="1260" y="97"/>
                </a:cubicBezTo>
                <a:cubicBezTo>
                  <a:pt x="1258" y="98"/>
                  <a:pt x="1258" y="98"/>
                  <a:pt x="1258" y="98"/>
                </a:cubicBezTo>
                <a:cubicBezTo>
                  <a:pt x="1259" y="98"/>
                  <a:pt x="1259" y="98"/>
                  <a:pt x="1259" y="98"/>
                </a:cubicBezTo>
                <a:cubicBezTo>
                  <a:pt x="1255" y="101"/>
                  <a:pt x="1255" y="101"/>
                  <a:pt x="1255" y="101"/>
                </a:cubicBezTo>
                <a:cubicBezTo>
                  <a:pt x="1259" y="104"/>
                  <a:pt x="1259" y="104"/>
                  <a:pt x="1259" y="104"/>
                </a:cubicBezTo>
                <a:cubicBezTo>
                  <a:pt x="1261" y="103"/>
                  <a:pt x="1262" y="105"/>
                  <a:pt x="1264" y="105"/>
                </a:cubicBezTo>
                <a:cubicBezTo>
                  <a:pt x="1262" y="110"/>
                  <a:pt x="1262" y="110"/>
                  <a:pt x="1262" y="110"/>
                </a:cubicBezTo>
                <a:cubicBezTo>
                  <a:pt x="1263" y="113"/>
                  <a:pt x="1263" y="113"/>
                  <a:pt x="1263" y="113"/>
                </a:cubicBezTo>
                <a:cubicBezTo>
                  <a:pt x="1262" y="112"/>
                  <a:pt x="1264" y="110"/>
                  <a:pt x="1268" y="113"/>
                </a:cubicBezTo>
                <a:cubicBezTo>
                  <a:pt x="1269" y="112"/>
                  <a:pt x="1269" y="112"/>
                  <a:pt x="1269" y="112"/>
                </a:cubicBezTo>
                <a:cubicBezTo>
                  <a:pt x="1271" y="116"/>
                  <a:pt x="1271" y="116"/>
                  <a:pt x="1271" y="116"/>
                </a:cubicBezTo>
                <a:cubicBezTo>
                  <a:pt x="1273" y="116"/>
                  <a:pt x="1273" y="116"/>
                  <a:pt x="1273" y="116"/>
                </a:cubicBezTo>
                <a:cubicBezTo>
                  <a:pt x="1269" y="120"/>
                  <a:pt x="1269" y="120"/>
                  <a:pt x="1269" y="120"/>
                </a:cubicBezTo>
                <a:cubicBezTo>
                  <a:pt x="1267" y="120"/>
                  <a:pt x="1267" y="120"/>
                  <a:pt x="1267" y="120"/>
                </a:cubicBezTo>
                <a:cubicBezTo>
                  <a:pt x="1267" y="121"/>
                  <a:pt x="1267" y="121"/>
                  <a:pt x="1267" y="121"/>
                </a:cubicBezTo>
                <a:cubicBezTo>
                  <a:pt x="1266" y="120"/>
                  <a:pt x="1266" y="120"/>
                  <a:pt x="1266" y="120"/>
                </a:cubicBezTo>
                <a:cubicBezTo>
                  <a:pt x="1265" y="121"/>
                  <a:pt x="1274" y="114"/>
                  <a:pt x="1263" y="124"/>
                </a:cubicBezTo>
                <a:cubicBezTo>
                  <a:pt x="1260" y="122"/>
                  <a:pt x="1260" y="122"/>
                  <a:pt x="1260" y="122"/>
                </a:cubicBezTo>
                <a:cubicBezTo>
                  <a:pt x="1257" y="123"/>
                  <a:pt x="1261" y="127"/>
                  <a:pt x="1257" y="125"/>
                </a:cubicBezTo>
                <a:cubicBezTo>
                  <a:pt x="1257" y="126"/>
                  <a:pt x="1257" y="126"/>
                  <a:pt x="1257" y="126"/>
                </a:cubicBezTo>
                <a:cubicBezTo>
                  <a:pt x="1258" y="126"/>
                  <a:pt x="1255" y="129"/>
                  <a:pt x="1259" y="127"/>
                </a:cubicBezTo>
                <a:cubicBezTo>
                  <a:pt x="1256" y="132"/>
                  <a:pt x="1256" y="132"/>
                  <a:pt x="1256" y="132"/>
                </a:cubicBezTo>
                <a:cubicBezTo>
                  <a:pt x="1248" y="137"/>
                  <a:pt x="1248" y="137"/>
                  <a:pt x="1248" y="137"/>
                </a:cubicBezTo>
                <a:cubicBezTo>
                  <a:pt x="1255" y="130"/>
                  <a:pt x="1255" y="130"/>
                  <a:pt x="1255" y="130"/>
                </a:cubicBezTo>
                <a:cubicBezTo>
                  <a:pt x="1250" y="131"/>
                  <a:pt x="1250" y="131"/>
                  <a:pt x="1250" y="131"/>
                </a:cubicBezTo>
                <a:cubicBezTo>
                  <a:pt x="1247" y="136"/>
                  <a:pt x="1247" y="136"/>
                  <a:pt x="1247" y="136"/>
                </a:cubicBezTo>
                <a:cubicBezTo>
                  <a:pt x="1242" y="137"/>
                  <a:pt x="1242" y="137"/>
                  <a:pt x="1242" y="137"/>
                </a:cubicBezTo>
                <a:cubicBezTo>
                  <a:pt x="1240" y="134"/>
                  <a:pt x="1240" y="134"/>
                  <a:pt x="1240" y="134"/>
                </a:cubicBezTo>
                <a:cubicBezTo>
                  <a:pt x="1246" y="132"/>
                  <a:pt x="1246" y="132"/>
                  <a:pt x="1246" y="132"/>
                </a:cubicBezTo>
                <a:cubicBezTo>
                  <a:pt x="1251" y="127"/>
                  <a:pt x="1251" y="127"/>
                  <a:pt x="1251" y="127"/>
                </a:cubicBezTo>
                <a:cubicBezTo>
                  <a:pt x="1254" y="125"/>
                  <a:pt x="1254" y="125"/>
                  <a:pt x="1254" y="125"/>
                </a:cubicBezTo>
                <a:cubicBezTo>
                  <a:pt x="1255" y="126"/>
                  <a:pt x="1255" y="126"/>
                  <a:pt x="1255" y="126"/>
                </a:cubicBezTo>
                <a:cubicBezTo>
                  <a:pt x="1257" y="124"/>
                  <a:pt x="1240" y="132"/>
                  <a:pt x="1260" y="121"/>
                </a:cubicBezTo>
                <a:cubicBezTo>
                  <a:pt x="1257" y="117"/>
                  <a:pt x="1257" y="117"/>
                  <a:pt x="1257" y="117"/>
                </a:cubicBezTo>
                <a:cubicBezTo>
                  <a:pt x="1256" y="116"/>
                  <a:pt x="1256" y="116"/>
                  <a:pt x="1256" y="116"/>
                </a:cubicBezTo>
                <a:cubicBezTo>
                  <a:pt x="1252" y="117"/>
                  <a:pt x="1252" y="117"/>
                  <a:pt x="1252" y="117"/>
                </a:cubicBezTo>
                <a:cubicBezTo>
                  <a:pt x="1254" y="120"/>
                  <a:pt x="1254" y="120"/>
                  <a:pt x="1254" y="120"/>
                </a:cubicBezTo>
                <a:cubicBezTo>
                  <a:pt x="1252" y="122"/>
                  <a:pt x="1248" y="123"/>
                  <a:pt x="1248" y="122"/>
                </a:cubicBezTo>
                <a:cubicBezTo>
                  <a:pt x="1246" y="124"/>
                  <a:pt x="1246" y="124"/>
                  <a:pt x="1246" y="124"/>
                </a:cubicBezTo>
                <a:cubicBezTo>
                  <a:pt x="1247" y="125"/>
                  <a:pt x="1246" y="120"/>
                  <a:pt x="1246" y="125"/>
                </a:cubicBezTo>
                <a:cubicBezTo>
                  <a:pt x="1245" y="124"/>
                  <a:pt x="1245" y="124"/>
                  <a:pt x="1245" y="124"/>
                </a:cubicBezTo>
                <a:cubicBezTo>
                  <a:pt x="1238" y="132"/>
                  <a:pt x="1238" y="132"/>
                  <a:pt x="1238" y="132"/>
                </a:cubicBezTo>
                <a:cubicBezTo>
                  <a:pt x="1237" y="132"/>
                  <a:pt x="1238" y="134"/>
                  <a:pt x="1237" y="132"/>
                </a:cubicBezTo>
                <a:cubicBezTo>
                  <a:pt x="1237" y="134"/>
                  <a:pt x="1237" y="134"/>
                  <a:pt x="1237" y="134"/>
                </a:cubicBezTo>
                <a:cubicBezTo>
                  <a:pt x="1234" y="134"/>
                  <a:pt x="1234" y="134"/>
                  <a:pt x="1234" y="134"/>
                </a:cubicBezTo>
                <a:cubicBezTo>
                  <a:pt x="1230" y="138"/>
                  <a:pt x="1230" y="138"/>
                  <a:pt x="1230" y="138"/>
                </a:cubicBezTo>
                <a:cubicBezTo>
                  <a:pt x="1225" y="142"/>
                  <a:pt x="1225" y="142"/>
                  <a:pt x="1225" y="142"/>
                </a:cubicBezTo>
                <a:cubicBezTo>
                  <a:pt x="1219" y="143"/>
                  <a:pt x="1219" y="143"/>
                  <a:pt x="1219" y="143"/>
                </a:cubicBezTo>
                <a:cubicBezTo>
                  <a:pt x="1218" y="144"/>
                  <a:pt x="1218" y="144"/>
                  <a:pt x="1218" y="144"/>
                </a:cubicBezTo>
                <a:cubicBezTo>
                  <a:pt x="1214" y="138"/>
                  <a:pt x="1214" y="138"/>
                  <a:pt x="1214" y="138"/>
                </a:cubicBezTo>
                <a:cubicBezTo>
                  <a:pt x="1210" y="141"/>
                  <a:pt x="1210" y="141"/>
                  <a:pt x="1210" y="141"/>
                </a:cubicBezTo>
                <a:cubicBezTo>
                  <a:pt x="1207" y="139"/>
                  <a:pt x="1207" y="139"/>
                  <a:pt x="1207" y="139"/>
                </a:cubicBezTo>
                <a:cubicBezTo>
                  <a:pt x="1217" y="132"/>
                  <a:pt x="1201" y="155"/>
                  <a:pt x="1215" y="132"/>
                </a:cubicBezTo>
                <a:cubicBezTo>
                  <a:pt x="1222" y="127"/>
                  <a:pt x="1222" y="127"/>
                  <a:pt x="1222" y="127"/>
                </a:cubicBezTo>
                <a:cubicBezTo>
                  <a:pt x="1229" y="128"/>
                  <a:pt x="1229" y="128"/>
                  <a:pt x="1229" y="128"/>
                </a:cubicBezTo>
                <a:cubicBezTo>
                  <a:pt x="1234" y="126"/>
                  <a:pt x="1234" y="126"/>
                  <a:pt x="1234" y="126"/>
                </a:cubicBezTo>
                <a:cubicBezTo>
                  <a:pt x="1234" y="122"/>
                  <a:pt x="1234" y="122"/>
                  <a:pt x="1234" y="122"/>
                </a:cubicBezTo>
                <a:cubicBezTo>
                  <a:pt x="1237" y="121"/>
                  <a:pt x="1237" y="121"/>
                  <a:pt x="1237" y="121"/>
                </a:cubicBezTo>
                <a:cubicBezTo>
                  <a:pt x="1236" y="118"/>
                  <a:pt x="1236" y="118"/>
                  <a:pt x="1236" y="118"/>
                </a:cubicBezTo>
                <a:cubicBezTo>
                  <a:pt x="1236" y="117"/>
                  <a:pt x="1236" y="117"/>
                  <a:pt x="1236" y="117"/>
                </a:cubicBezTo>
                <a:cubicBezTo>
                  <a:pt x="1236" y="116"/>
                  <a:pt x="1236" y="116"/>
                  <a:pt x="1236" y="116"/>
                </a:cubicBezTo>
                <a:cubicBezTo>
                  <a:pt x="1238" y="117"/>
                  <a:pt x="1238" y="117"/>
                  <a:pt x="1238" y="117"/>
                </a:cubicBezTo>
                <a:cubicBezTo>
                  <a:pt x="1240" y="117"/>
                  <a:pt x="1240" y="117"/>
                  <a:pt x="1240" y="117"/>
                </a:cubicBezTo>
                <a:cubicBezTo>
                  <a:pt x="1240" y="115"/>
                  <a:pt x="1240" y="115"/>
                  <a:pt x="1240" y="115"/>
                </a:cubicBezTo>
                <a:cubicBezTo>
                  <a:pt x="1238" y="112"/>
                  <a:pt x="1238" y="112"/>
                  <a:pt x="1238" y="112"/>
                </a:cubicBezTo>
                <a:cubicBezTo>
                  <a:pt x="1236" y="111"/>
                  <a:pt x="1236" y="111"/>
                  <a:pt x="1236" y="111"/>
                </a:cubicBezTo>
                <a:cubicBezTo>
                  <a:pt x="1243" y="104"/>
                  <a:pt x="1243" y="104"/>
                  <a:pt x="1243" y="104"/>
                </a:cubicBezTo>
                <a:cubicBezTo>
                  <a:pt x="1240" y="104"/>
                  <a:pt x="1240" y="104"/>
                  <a:pt x="1240" y="104"/>
                </a:cubicBezTo>
                <a:cubicBezTo>
                  <a:pt x="1236" y="107"/>
                  <a:pt x="1236" y="107"/>
                  <a:pt x="1236" y="107"/>
                </a:cubicBezTo>
                <a:cubicBezTo>
                  <a:pt x="1236" y="106"/>
                  <a:pt x="1236" y="106"/>
                  <a:pt x="1236" y="106"/>
                </a:cubicBezTo>
                <a:cubicBezTo>
                  <a:pt x="1232" y="107"/>
                  <a:pt x="1232" y="107"/>
                  <a:pt x="1232" y="107"/>
                </a:cubicBezTo>
                <a:cubicBezTo>
                  <a:pt x="1221" y="117"/>
                  <a:pt x="1221" y="117"/>
                  <a:pt x="1221" y="117"/>
                </a:cubicBezTo>
                <a:cubicBezTo>
                  <a:pt x="1217" y="119"/>
                  <a:pt x="1217" y="119"/>
                  <a:pt x="1217" y="119"/>
                </a:cubicBezTo>
                <a:cubicBezTo>
                  <a:pt x="1215" y="122"/>
                  <a:pt x="1215" y="122"/>
                  <a:pt x="1215" y="122"/>
                </a:cubicBezTo>
                <a:cubicBezTo>
                  <a:pt x="1212" y="127"/>
                  <a:pt x="1212" y="127"/>
                  <a:pt x="1212" y="127"/>
                </a:cubicBezTo>
                <a:cubicBezTo>
                  <a:pt x="1209" y="128"/>
                  <a:pt x="1209" y="128"/>
                  <a:pt x="1209" y="128"/>
                </a:cubicBezTo>
                <a:cubicBezTo>
                  <a:pt x="1206" y="133"/>
                  <a:pt x="1206" y="133"/>
                  <a:pt x="1206" y="133"/>
                </a:cubicBezTo>
                <a:cubicBezTo>
                  <a:pt x="1203" y="132"/>
                  <a:pt x="1203" y="132"/>
                  <a:pt x="1203" y="132"/>
                </a:cubicBezTo>
                <a:cubicBezTo>
                  <a:pt x="1202" y="132"/>
                  <a:pt x="1202" y="132"/>
                  <a:pt x="1202" y="132"/>
                </a:cubicBezTo>
                <a:cubicBezTo>
                  <a:pt x="1203" y="135"/>
                  <a:pt x="1203" y="135"/>
                  <a:pt x="1203" y="135"/>
                </a:cubicBezTo>
                <a:cubicBezTo>
                  <a:pt x="1200" y="136"/>
                  <a:pt x="1200" y="136"/>
                  <a:pt x="1200" y="136"/>
                </a:cubicBezTo>
                <a:cubicBezTo>
                  <a:pt x="1200" y="137"/>
                  <a:pt x="1200" y="137"/>
                  <a:pt x="1200" y="137"/>
                </a:cubicBezTo>
                <a:cubicBezTo>
                  <a:pt x="1198" y="136"/>
                  <a:pt x="1203" y="142"/>
                  <a:pt x="1197" y="137"/>
                </a:cubicBezTo>
                <a:cubicBezTo>
                  <a:pt x="1194" y="140"/>
                  <a:pt x="1194" y="140"/>
                  <a:pt x="1194" y="140"/>
                </a:cubicBezTo>
                <a:cubicBezTo>
                  <a:pt x="1195" y="140"/>
                  <a:pt x="1194" y="141"/>
                  <a:pt x="1193" y="139"/>
                </a:cubicBezTo>
                <a:cubicBezTo>
                  <a:pt x="1193" y="146"/>
                  <a:pt x="1193" y="146"/>
                  <a:pt x="1193" y="146"/>
                </a:cubicBezTo>
                <a:cubicBezTo>
                  <a:pt x="1185" y="150"/>
                  <a:pt x="1185" y="150"/>
                  <a:pt x="1185" y="150"/>
                </a:cubicBezTo>
                <a:cubicBezTo>
                  <a:pt x="1185" y="151"/>
                  <a:pt x="1185" y="151"/>
                  <a:pt x="1185" y="151"/>
                </a:cubicBezTo>
                <a:cubicBezTo>
                  <a:pt x="1182" y="152"/>
                  <a:pt x="1177" y="153"/>
                  <a:pt x="1175" y="155"/>
                </a:cubicBezTo>
                <a:cubicBezTo>
                  <a:pt x="1174" y="159"/>
                  <a:pt x="1174" y="159"/>
                  <a:pt x="1174" y="159"/>
                </a:cubicBezTo>
                <a:cubicBezTo>
                  <a:pt x="1172" y="160"/>
                  <a:pt x="1172" y="160"/>
                  <a:pt x="1172" y="160"/>
                </a:cubicBezTo>
                <a:cubicBezTo>
                  <a:pt x="1170" y="163"/>
                  <a:pt x="1170" y="163"/>
                  <a:pt x="1170" y="163"/>
                </a:cubicBezTo>
                <a:cubicBezTo>
                  <a:pt x="1166" y="165"/>
                  <a:pt x="1166" y="165"/>
                  <a:pt x="1166" y="165"/>
                </a:cubicBezTo>
                <a:cubicBezTo>
                  <a:pt x="1165" y="165"/>
                  <a:pt x="1165" y="165"/>
                  <a:pt x="1165" y="165"/>
                </a:cubicBezTo>
                <a:cubicBezTo>
                  <a:pt x="1163" y="169"/>
                  <a:pt x="1163" y="169"/>
                  <a:pt x="1163" y="169"/>
                </a:cubicBezTo>
                <a:cubicBezTo>
                  <a:pt x="1161" y="169"/>
                  <a:pt x="1161" y="169"/>
                  <a:pt x="1161" y="169"/>
                </a:cubicBezTo>
                <a:cubicBezTo>
                  <a:pt x="1161" y="172"/>
                  <a:pt x="1161" y="172"/>
                  <a:pt x="1161" y="172"/>
                </a:cubicBezTo>
                <a:cubicBezTo>
                  <a:pt x="1141" y="189"/>
                  <a:pt x="1141" y="189"/>
                  <a:pt x="1141" y="189"/>
                </a:cubicBezTo>
                <a:cubicBezTo>
                  <a:pt x="1144" y="188"/>
                  <a:pt x="1142" y="189"/>
                  <a:pt x="1140" y="193"/>
                </a:cubicBezTo>
                <a:cubicBezTo>
                  <a:pt x="1144" y="193"/>
                  <a:pt x="1144" y="193"/>
                  <a:pt x="1144" y="193"/>
                </a:cubicBezTo>
                <a:cubicBezTo>
                  <a:pt x="1142" y="196"/>
                  <a:pt x="1142" y="196"/>
                  <a:pt x="1142" y="196"/>
                </a:cubicBezTo>
                <a:cubicBezTo>
                  <a:pt x="1133" y="206"/>
                  <a:pt x="1133" y="206"/>
                  <a:pt x="1133" y="206"/>
                </a:cubicBezTo>
                <a:cubicBezTo>
                  <a:pt x="1130" y="206"/>
                  <a:pt x="1130" y="206"/>
                  <a:pt x="1130" y="206"/>
                </a:cubicBezTo>
                <a:cubicBezTo>
                  <a:pt x="1130" y="202"/>
                  <a:pt x="1130" y="202"/>
                  <a:pt x="1130" y="202"/>
                </a:cubicBezTo>
                <a:cubicBezTo>
                  <a:pt x="1123" y="205"/>
                  <a:pt x="1123" y="205"/>
                  <a:pt x="1123" y="205"/>
                </a:cubicBezTo>
                <a:cubicBezTo>
                  <a:pt x="1123" y="207"/>
                  <a:pt x="1123" y="207"/>
                  <a:pt x="1123" y="207"/>
                </a:cubicBezTo>
                <a:cubicBezTo>
                  <a:pt x="1120" y="207"/>
                  <a:pt x="1120" y="207"/>
                  <a:pt x="1120" y="207"/>
                </a:cubicBezTo>
                <a:cubicBezTo>
                  <a:pt x="1119" y="208"/>
                  <a:pt x="1125" y="205"/>
                  <a:pt x="1117" y="208"/>
                </a:cubicBezTo>
                <a:cubicBezTo>
                  <a:pt x="1119" y="210"/>
                  <a:pt x="1119" y="210"/>
                  <a:pt x="1119" y="210"/>
                </a:cubicBezTo>
                <a:cubicBezTo>
                  <a:pt x="1115" y="214"/>
                  <a:pt x="1115" y="214"/>
                  <a:pt x="1115" y="214"/>
                </a:cubicBezTo>
                <a:cubicBezTo>
                  <a:pt x="1115" y="216"/>
                  <a:pt x="1115" y="216"/>
                  <a:pt x="1115" y="216"/>
                </a:cubicBezTo>
                <a:cubicBezTo>
                  <a:pt x="1112" y="215"/>
                  <a:pt x="1112" y="215"/>
                  <a:pt x="1112" y="215"/>
                </a:cubicBezTo>
                <a:cubicBezTo>
                  <a:pt x="1109" y="221"/>
                  <a:pt x="1109" y="221"/>
                  <a:pt x="1109" y="221"/>
                </a:cubicBezTo>
                <a:cubicBezTo>
                  <a:pt x="1112" y="223"/>
                  <a:pt x="1112" y="223"/>
                  <a:pt x="1112" y="223"/>
                </a:cubicBezTo>
                <a:cubicBezTo>
                  <a:pt x="1113" y="222"/>
                  <a:pt x="1113" y="222"/>
                  <a:pt x="1113" y="222"/>
                </a:cubicBezTo>
                <a:cubicBezTo>
                  <a:pt x="1112" y="226"/>
                  <a:pt x="1112" y="226"/>
                  <a:pt x="1112" y="226"/>
                </a:cubicBezTo>
                <a:cubicBezTo>
                  <a:pt x="1111" y="227"/>
                  <a:pt x="1111" y="227"/>
                  <a:pt x="1111" y="227"/>
                </a:cubicBezTo>
                <a:cubicBezTo>
                  <a:pt x="1103" y="226"/>
                  <a:pt x="1103" y="226"/>
                  <a:pt x="1103" y="226"/>
                </a:cubicBezTo>
                <a:cubicBezTo>
                  <a:pt x="1098" y="229"/>
                  <a:pt x="1098" y="229"/>
                  <a:pt x="1098" y="229"/>
                </a:cubicBezTo>
                <a:cubicBezTo>
                  <a:pt x="1097" y="230"/>
                  <a:pt x="1097" y="230"/>
                  <a:pt x="1097" y="230"/>
                </a:cubicBezTo>
                <a:cubicBezTo>
                  <a:pt x="1103" y="231"/>
                  <a:pt x="1103" y="231"/>
                  <a:pt x="1103" y="231"/>
                </a:cubicBezTo>
                <a:cubicBezTo>
                  <a:pt x="1106" y="232"/>
                  <a:pt x="1110" y="226"/>
                  <a:pt x="1113" y="233"/>
                </a:cubicBezTo>
                <a:cubicBezTo>
                  <a:pt x="1116" y="231"/>
                  <a:pt x="1116" y="231"/>
                  <a:pt x="1116" y="231"/>
                </a:cubicBezTo>
                <a:cubicBezTo>
                  <a:pt x="1117" y="231"/>
                  <a:pt x="1119" y="233"/>
                  <a:pt x="1120" y="230"/>
                </a:cubicBezTo>
                <a:cubicBezTo>
                  <a:pt x="1119" y="227"/>
                  <a:pt x="1119" y="227"/>
                  <a:pt x="1119" y="227"/>
                </a:cubicBezTo>
                <a:cubicBezTo>
                  <a:pt x="1130" y="221"/>
                  <a:pt x="1130" y="221"/>
                  <a:pt x="1130" y="221"/>
                </a:cubicBezTo>
                <a:cubicBezTo>
                  <a:pt x="1130" y="219"/>
                  <a:pt x="1130" y="219"/>
                  <a:pt x="1130" y="219"/>
                </a:cubicBezTo>
                <a:cubicBezTo>
                  <a:pt x="1139" y="215"/>
                  <a:pt x="1139" y="215"/>
                  <a:pt x="1139" y="215"/>
                </a:cubicBezTo>
                <a:cubicBezTo>
                  <a:pt x="1141" y="213"/>
                  <a:pt x="1141" y="213"/>
                  <a:pt x="1141" y="213"/>
                </a:cubicBezTo>
                <a:cubicBezTo>
                  <a:pt x="1141" y="212"/>
                  <a:pt x="1141" y="212"/>
                  <a:pt x="1141" y="212"/>
                </a:cubicBezTo>
                <a:cubicBezTo>
                  <a:pt x="1139" y="211"/>
                  <a:pt x="1139" y="211"/>
                  <a:pt x="1139" y="211"/>
                </a:cubicBezTo>
                <a:cubicBezTo>
                  <a:pt x="1137" y="212"/>
                  <a:pt x="1137" y="212"/>
                  <a:pt x="1137" y="212"/>
                </a:cubicBezTo>
                <a:cubicBezTo>
                  <a:pt x="1138" y="209"/>
                  <a:pt x="1138" y="209"/>
                  <a:pt x="1138" y="209"/>
                </a:cubicBezTo>
                <a:cubicBezTo>
                  <a:pt x="1143" y="211"/>
                  <a:pt x="1143" y="211"/>
                  <a:pt x="1143" y="211"/>
                </a:cubicBezTo>
                <a:cubicBezTo>
                  <a:pt x="1150" y="204"/>
                  <a:pt x="1150" y="204"/>
                  <a:pt x="1150" y="204"/>
                </a:cubicBezTo>
                <a:cubicBezTo>
                  <a:pt x="1154" y="201"/>
                  <a:pt x="1154" y="201"/>
                  <a:pt x="1154" y="201"/>
                </a:cubicBezTo>
                <a:cubicBezTo>
                  <a:pt x="1154" y="200"/>
                  <a:pt x="1154" y="200"/>
                  <a:pt x="1154" y="200"/>
                </a:cubicBezTo>
                <a:cubicBezTo>
                  <a:pt x="1152" y="205"/>
                  <a:pt x="1159" y="205"/>
                  <a:pt x="1162" y="193"/>
                </a:cubicBezTo>
                <a:cubicBezTo>
                  <a:pt x="1170" y="185"/>
                  <a:pt x="1170" y="185"/>
                  <a:pt x="1170" y="185"/>
                </a:cubicBezTo>
                <a:cubicBezTo>
                  <a:pt x="1170" y="186"/>
                  <a:pt x="1167" y="186"/>
                  <a:pt x="1171" y="186"/>
                </a:cubicBezTo>
                <a:cubicBezTo>
                  <a:pt x="1171" y="183"/>
                  <a:pt x="1171" y="183"/>
                  <a:pt x="1171" y="183"/>
                </a:cubicBezTo>
                <a:cubicBezTo>
                  <a:pt x="1175" y="183"/>
                  <a:pt x="1175" y="183"/>
                  <a:pt x="1175" y="183"/>
                </a:cubicBezTo>
                <a:cubicBezTo>
                  <a:pt x="1184" y="173"/>
                  <a:pt x="1184" y="173"/>
                  <a:pt x="1184" y="173"/>
                </a:cubicBezTo>
                <a:cubicBezTo>
                  <a:pt x="1190" y="172"/>
                  <a:pt x="1190" y="172"/>
                  <a:pt x="1190" y="172"/>
                </a:cubicBezTo>
                <a:cubicBezTo>
                  <a:pt x="1192" y="166"/>
                  <a:pt x="1192" y="166"/>
                  <a:pt x="1192" y="166"/>
                </a:cubicBezTo>
                <a:cubicBezTo>
                  <a:pt x="1196" y="164"/>
                  <a:pt x="1196" y="164"/>
                  <a:pt x="1196" y="164"/>
                </a:cubicBezTo>
                <a:cubicBezTo>
                  <a:pt x="1198" y="160"/>
                  <a:pt x="1198" y="160"/>
                  <a:pt x="1198" y="160"/>
                </a:cubicBezTo>
                <a:cubicBezTo>
                  <a:pt x="1202" y="159"/>
                  <a:pt x="1202" y="159"/>
                  <a:pt x="1202" y="159"/>
                </a:cubicBezTo>
                <a:cubicBezTo>
                  <a:pt x="1205" y="153"/>
                  <a:pt x="1205" y="153"/>
                  <a:pt x="1205" y="153"/>
                </a:cubicBezTo>
                <a:cubicBezTo>
                  <a:pt x="1207" y="152"/>
                  <a:pt x="1207" y="152"/>
                  <a:pt x="1207" y="152"/>
                </a:cubicBezTo>
                <a:cubicBezTo>
                  <a:pt x="1204" y="156"/>
                  <a:pt x="1204" y="156"/>
                  <a:pt x="1204" y="156"/>
                </a:cubicBezTo>
                <a:cubicBezTo>
                  <a:pt x="1210" y="155"/>
                  <a:pt x="1210" y="155"/>
                  <a:pt x="1210" y="155"/>
                </a:cubicBezTo>
                <a:cubicBezTo>
                  <a:pt x="1212" y="152"/>
                  <a:pt x="1212" y="152"/>
                  <a:pt x="1212" y="152"/>
                </a:cubicBezTo>
                <a:cubicBezTo>
                  <a:pt x="1210" y="150"/>
                  <a:pt x="1210" y="150"/>
                  <a:pt x="1210" y="150"/>
                </a:cubicBezTo>
                <a:cubicBezTo>
                  <a:pt x="1208" y="150"/>
                  <a:pt x="1207" y="150"/>
                  <a:pt x="1207" y="151"/>
                </a:cubicBezTo>
                <a:cubicBezTo>
                  <a:pt x="1206" y="149"/>
                  <a:pt x="1206" y="149"/>
                  <a:pt x="1206" y="149"/>
                </a:cubicBezTo>
                <a:cubicBezTo>
                  <a:pt x="1202" y="149"/>
                  <a:pt x="1202" y="149"/>
                  <a:pt x="1202" y="149"/>
                </a:cubicBezTo>
                <a:cubicBezTo>
                  <a:pt x="1199" y="151"/>
                  <a:pt x="1199" y="151"/>
                  <a:pt x="1199" y="151"/>
                </a:cubicBezTo>
                <a:cubicBezTo>
                  <a:pt x="1199" y="152"/>
                  <a:pt x="1198" y="151"/>
                  <a:pt x="1197" y="150"/>
                </a:cubicBezTo>
                <a:cubicBezTo>
                  <a:pt x="1199" y="147"/>
                  <a:pt x="1199" y="147"/>
                  <a:pt x="1199" y="147"/>
                </a:cubicBezTo>
                <a:cubicBezTo>
                  <a:pt x="1199" y="147"/>
                  <a:pt x="1202" y="154"/>
                  <a:pt x="1204" y="146"/>
                </a:cubicBezTo>
                <a:cubicBezTo>
                  <a:pt x="1204" y="145"/>
                  <a:pt x="1204" y="145"/>
                  <a:pt x="1204" y="145"/>
                </a:cubicBezTo>
                <a:cubicBezTo>
                  <a:pt x="1202" y="145"/>
                  <a:pt x="1202" y="145"/>
                  <a:pt x="1202" y="145"/>
                </a:cubicBezTo>
                <a:cubicBezTo>
                  <a:pt x="1203" y="144"/>
                  <a:pt x="1203" y="144"/>
                  <a:pt x="1203" y="144"/>
                </a:cubicBezTo>
                <a:cubicBezTo>
                  <a:pt x="1204" y="145"/>
                  <a:pt x="1204" y="145"/>
                  <a:pt x="1204" y="145"/>
                </a:cubicBezTo>
                <a:cubicBezTo>
                  <a:pt x="1207" y="143"/>
                  <a:pt x="1207" y="143"/>
                  <a:pt x="1207" y="143"/>
                </a:cubicBezTo>
                <a:cubicBezTo>
                  <a:pt x="1206" y="144"/>
                  <a:pt x="1203" y="140"/>
                  <a:pt x="1208" y="145"/>
                </a:cubicBezTo>
                <a:cubicBezTo>
                  <a:pt x="1208" y="144"/>
                  <a:pt x="1203" y="141"/>
                  <a:pt x="1207" y="147"/>
                </a:cubicBezTo>
                <a:cubicBezTo>
                  <a:pt x="1217" y="147"/>
                  <a:pt x="1217" y="147"/>
                  <a:pt x="1217" y="147"/>
                </a:cubicBezTo>
                <a:cubicBezTo>
                  <a:pt x="1216" y="148"/>
                  <a:pt x="1216" y="148"/>
                  <a:pt x="1216" y="148"/>
                </a:cubicBezTo>
                <a:cubicBezTo>
                  <a:pt x="1218" y="151"/>
                  <a:pt x="1218" y="151"/>
                  <a:pt x="1218" y="151"/>
                </a:cubicBezTo>
                <a:cubicBezTo>
                  <a:pt x="1216" y="153"/>
                  <a:pt x="1213" y="150"/>
                  <a:pt x="1212" y="155"/>
                </a:cubicBezTo>
                <a:cubicBezTo>
                  <a:pt x="1210" y="157"/>
                  <a:pt x="1210" y="157"/>
                  <a:pt x="1210" y="157"/>
                </a:cubicBezTo>
                <a:cubicBezTo>
                  <a:pt x="1210" y="159"/>
                  <a:pt x="1210" y="159"/>
                  <a:pt x="1210" y="159"/>
                </a:cubicBezTo>
                <a:cubicBezTo>
                  <a:pt x="1207" y="159"/>
                  <a:pt x="1207" y="159"/>
                  <a:pt x="1207" y="159"/>
                </a:cubicBezTo>
                <a:cubicBezTo>
                  <a:pt x="1199" y="166"/>
                  <a:pt x="1199" y="166"/>
                  <a:pt x="1199" y="166"/>
                </a:cubicBezTo>
                <a:cubicBezTo>
                  <a:pt x="1198" y="170"/>
                  <a:pt x="1198" y="170"/>
                  <a:pt x="1198" y="170"/>
                </a:cubicBezTo>
                <a:cubicBezTo>
                  <a:pt x="1195" y="173"/>
                  <a:pt x="1195" y="173"/>
                  <a:pt x="1195" y="173"/>
                </a:cubicBezTo>
                <a:cubicBezTo>
                  <a:pt x="1193" y="173"/>
                  <a:pt x="1193" y="173"/>
                  <a:pt x="1193" y="173"/>
                </a:cubicBezTo>
                <a:cubicBezTo>
                  <a:pt x="1192" y="176"/>
                  <a:pt x="1192" y="176"/>
                  <a:pt x="1192" y="176"/>
                </a:cubicBezTo>
                <a:cubicBezTo>
                  <a:pt x="1180" y="185"/>
                  <a:pt x="1180" y="185"/>
                  <a:pt x="1180" y="185"/>
                </a:cubicBezTo>
                <a:cubicBezTo>
                  <a:pt x="1175" y="190"/>
                  <a:pt x="1175" y="190"/>
                  <a:pt x="1175" y="190"/>
                </a:cubicBezTo>
                <a:cubicBezTo>
                  <a:pt x="1168" y="197"/>
                  <a:pt x="1168" y="197"/>
                  <a:pt x="1168" y="197"/>
                </a:cubicBezTo>
                <a:cubicBezTo>
                  <a:pt x="1167" y="196"/>
                  <a:pt x="1167" y="197"/>
                  <a:pt x="1166" y="195"/>
                </a:cubicBezTo>
                <a:cubicBezTo>
                  <a:pt x="1165" y="197"/>
                  <a:pt x="1165" y="197"/>
                  <a:pt x="1165" y="197"/>
                </a:cubicBezTo>
                <a:cubicBezTo>
                  <a:pt x="1165" y="197"/>
                  <a:pt x="1165" y="197"/>
                  <a:pt x="1165" y="197"/>
                </a:cubicBezTo>
                <a:cubicBezTo>
                  <a:pt x="1163" y="200"/>
                  <a:pt x="1163" y="200"/>
                  <a:pt x="1163" y="200"/>
                </a:cubicBezTo>
                <a:cubicBezTo>
                  <a:pt x="1157" y="203"/>
                  <a:pt x="1157" y="203"/>
                  <a:pt x="1157" y="203"/>
                </a:cubicBezTo>
                <a:cubicBezTo>
                  <a:pt x="1155" y="203"/>
                  <a:pt x="1152" y="204"/>
                  <a:pt x="1157" y="207"/>
                </a:cubicBezTo>
                <a:cubicBezTo>
                  <a:pt x="1154" y="209"/>
                  <a:pt x="1154" y="209"/>
                  <a:pt x="1154" y="209"/>
                </a:cubicBezTo>
                <a:cubicBezTo>
                  <a:pt x="1153" y="210"/>
                  <a:pt x="1153" y="210"/>
                  <a:pt x="1153" y="210"/>
                </a:cubicBezTo>
                <a:cubicBezTo>
                  <a:pt x="1153" y="211"/>
                  <a:pt x="1153" y="211"/>
                  <a:pt x="1153" y="211"/>
                </a:cubicBezTo>
                <a:cubicBezTo>
                  <a:pt x="1156" y="211"/>
                  <a:pt x="1156" y="211"/>
                  <a:pt x="1156" y="211"/>
                </a:cubicBezTo>
                <a:cubicBezTo>
                  <a:pt x="1160" y="207"/>
                  <a:pt x="1160" y="207"/>
                  <a:pt x="1160" y="207"/>
                </a:cubicBezTo>
                <a:cubicBezTo>
                  <a:pt x="1160" y="206"/>
                  <a:pt x="1156" y="211"/>
                  <a:pt x="1162" y="206"/>
                </a:cubicBezTo>
                <a:cubicBezTo>
                  <a:pt x="1153" y="216"/>
                  <a:pt x="1153" y="216"/>
                  <a:pt x="1153" y="216"/>
                </a:cubicBezTo>
                <a:cubicBezTo>
                  <a:pt x="1148" y="215"/>
                  <a:pt x="1148" y="215"/>
                  <a:pt x="1148" y="215"/>
                </a:cubicBezTo>
                <a:cubicBezTo>
                  <a:pt x="1144" y="217"/>
                  <a:pt x="1144" y="217"/>
                  <a:pt x="1144" y="217"/>
                </a:cubicBezTo>
                <a:cubicBezTo>
                  <a:pt x="1145" y="217"/>
                  <a:pt x="1140" y="217"/>
                  <a:pt x="1145" y="217"/>
                </a:cubicBezTo>
                <a:cubicBezTo>
                  <a:pt x="1140" y="222"/>
                  <a:pt x="1140" y="222"/>
                  <a:pt x="1140" y="222"/>
                </a:cubicBezTo>
                <a:cubicBezTo>
                  <a:pt x="1142" y="224"/>
                  <a:pt x="1142" y="224"/>
                  <a:pt x="1142" y="224"/>
                </a:cubicBezTo>
                <a:cubicBezTo>
                  <a:pt x="1147" y="221"/>
                  <a:pt x="1147" y="221"/>
                  <a:pt x="1147" y="221"/>
                </a:cubicBezTo>
                <a:cubicBezTo>
                  <a:pt x="1145" y="224"/>
                  <a:pt x="1145" y="224"/>
                  <a:pt x="1145" y="224"/>
                </a:cubicBezTo>
                <a:cubicBezTo>
                  <a:pt x="1140" y="227"/>
                  <a:pt x="1140" y="227"/>
                  <a:pt x="1140" y="227"/>
                </a:cubicBezTo>
                <a:cubicBezTo>
                  <a:pt x="1138" y="231"/>
                  <a:pt x="1138" y="231"/>
                  <a:pt x="1138" y="231"/>
                </a:cubicBezTo>
                <a:cubicBezTo>
                  <a:pt x="1143" y="230"/>
                  <a:pt x="1143" y="230"/>
                  <a:pt x="1143" y="230"/>
                </a:cubicBezTo>
                <a:cubicBezTo>
                  <a:pt x="1144" y="229"/>
                  <a:pt x="1144" y="229"/>
                  <a:pt x="1144" y="229"/>
                </a:cubicBezTo>
                <a:cubicBezTo>
                  <a:pt x="1147" y="227"/>
                  <a:pt x="1147" y="227"/>
                  <a:pt x="1147" y="227"/>
                </a:cubicBezTo>
                <a:cubicBezTo>
                  <a:pt x="1148" y="227"/>
                  <a:pt x="1148" y="227"/>
                  <a:pt x="1148" y="227"/>
                </a:cubicBezTo>
                <a:cubicBezTo>
                  <a:pt x="1148" y="228"/>
                  <a:pt x="1146" y="226"/>
                  <a:pt x="1147" y="229"/>
                </a:cubicBezTo>
                <a:cubicBezTo>
                  <a:pt x="1157" y="226"/>
                  <a:pt x="1157" y="226"/>
                  <a:pt x="1157" y="226"/>
                </a:cubicBezTo>
                <a:cubicBezTo>
                  <a:pt x="1163" y="224"/>
                  <a:pt x="1163" y="224"/>
                  <a:pt x="1163" y="224"/>
                </a:cubicBezTo>
                <a:cubicBezTo>
                  <a:pt x="1163" y="219"/>
                  <a:pt x="1163" y="219"/>
                  <a:pt x="1163" y="219"/>
                </a:cubicBezTo>
                <a:cubicBezTo>
                  <a:pt x="1166" y="218"/>
                  <a:pt x="1166" y="218"/>
                  <a:pt x="1166" y="218"/>
                </a:cubicBezTo>
                <a:cubicBezTo>
                  <a:pt x="1169" y="219"/>
                  <a:pt x="1169" y="219"/>
                  <a:pt x="1169" y="219"/>
                </a:cubicBezTo>
                <a:cubicBezTo>
                  <a:pt x="1172" y="219"/>
                  <a:pt x="1172" y="219"/>
                  <a:pt x="1172" y="219"/>
                </a:cubicBezTo>
                <a:cubicBezTo>
                  <a:pt x="1172" y="216"/>
                  <a:pt x="1172" y="216"/>
                  <a:pt x="1172" y="216"/>
                </a:cubicBezTo>
                <a:cubicBezTo>
                  <a:pt x="1179" y="213"/>
                  <a:pt x="1179" y="213"/>
                  <a:pt x="1179" y="213"/>
                </a:cubicBezTo>
                <a:cubicBezTo>
                  <a:pt x="1179" y="212"/>
                  <a:pt x="1179" y="212"/>
                  <a:pt x="1179" y="212"/>
                </a:cubicBezTo>
                <a:cubicBezTo>
                  <a:pt x="1184" y="209"/>
                  <a:pt x="1184" y="209"/>
                  <a:pt x="1184" y="209"/>
                </a:cubicBezTo>
                <a:cubicBezTo>
                  <a:pt x="1184" y="206"/>
                  <a:pt x="1184" y="206"/>
                  <a:pt x="1184" y="206"/>
                </a:cubicBezTo>
                <a:cubicBezTo>
                  <a:pt x="1189" y="205"/>
                  <a:pt x="1189" y="205"/>
                  <a:pt x="1189" y="205"/>
                </a:cubicBezTo>
                <a:cubicBezTo>
                  <a:pt x="1195" y="198"/>
                  <a:pt x="1195" y="198"/>
                  <a:pt x="1195" y="198"/>
                </a:cubicBezTo>
                <a:cubicBezTo>
                  <a:pt x="1195" y="197"/>
                  <a:pt x="1196" y="198"/>
                  <a:pt x="1197" y="196"/>
                </a:cubicBezTo>
                <a:cubicBezTo>
                  <a:pt x="1198" y="200"/>
                  <a:pt x="1198" y="200"/>
                  <a:pt x="1198" y="200"/>
                </a:cubicBezTo>
                <a:cubicBezTo>
                  <a:pt x="1201" y="201"/>
                  <a:pt x="1201" y="201"/>
                  <a:pt x="1201" y="201"/>
                </a:cubicBezTo>
                <a:cubicBezTo>
                  <a:pt x="1200" y="203"/>
                  <a:pt x="1200" y="203"/>
                  <a:pt x="1200" y="203"/>
                </a:cubicBezTo>
                <a:cubicBezTo>
                  <a:pt x="1203" y="204"/>
                  <a:pt x="1203" y="204"/>
                  <a:pt x="1203" y="204"/>
                </a:cubicBezTo>
                <a:cubicBezTo>
                  <a:pt x="1205" y="201"/>
                  <a:pt x="1208" y="206"/>
                  <a:pt x="1207" y="200"/>
                </a:cubicBezTo>
                <a:cubicBezTo>
                  <a:pt x="1206" y="195"/>
                  <a:pt x="1206" y="195"/>
                  <a:pt x="1206" y="195"/>
                </a:cubicBezTo>
                <a:cubicBezTo>
                  <a:pt x="1206" y="195"/>
                  <a:pt x="1206" y="195"/>
                  <a:pt x="1206" y="195"/>
                </a:cubicBezTo>
                <a:cubicBezTo>
                  <a:pt x="1209" y="193"/>
                  <a:pt x="1209" y="193"/>
                  <a:pt x="1209" y="193"/>
                </a:cubicBezTo>
                <a:cubicBezTo>
                  <a:pt x="1209" y="194"/>
                  <a:pt x="1209" y="194"/>
                  <a:pt x="1209" y="194"/>
                </a:cubicBezTo>
                <a:cubicBezTo>
                  <a:pt x="1210" y="195"/>
                  <a:pt x="1210" y="195"/>
                  <a:pt x="1210" y="195"/>
                </a:cubicBezTo>
                <a:cubicBezTo>
                  <a:pt x="1216" y="193"/>
                  <a:pt x="1216" y="193"/>
                  <a:pt x="1216" y="193"/>
                </a:cubicBezTo>
                <a:cubicBezTo>
                  <a:pt x="1216" y="195"/>
                  <a:pt x="1216" y="195"/>
                  <a:pt x="1216" y="195"/>
                </a:cubicBezTo>
                <a:cubicBezTo>
                  <a:pt x="1217" y="197"/>
                  <a:pt x="1217" y="197"/>
                  <a:pt x="1217" y="197"/>
                </a:cubicBezTo>
                <a:cubicBezTo>
                  <a:pt x="1219" y="194"/>
                  <a:pt x="1219" y="194"/>
                  <a:pt x="1219" y="194"/>
                </a:cubicBezTo>
                <a:cubicBezTo>
                  <a:pt x="1217" y="191"/>
                  <a:pt x="1217" y="191"/>
                  <a:pt x="1217" y="191"/>
                </a:cubicBezTo>
                <a:cubicBezTo>
                  <a:pt x="1217" y="188"/>
                  <a:pt x="1217" y="188"/>
                  <a:pt x="1217" y="188"/>
                </a:cubicBezTo>
                <a:cubicBezTo>
                  <a:pt x="1221" y="187"/>
                  <a:pt x="1221" y="187"/>
                  <a:pt x="1221" y="187"/>
                </a:cubicBezTo>
                <a:cubicBezTo>
                  <a:pt x="1222" y="183"/>
                  <a:pt x="1222" y="183"/>
                  <a:pt x="1222" y="183"/>
                </a:cubicBezTo>
                <a:cubicBezTo>
                  <a:pt x="1221" y="184"/>
                  <a:pt x="1223" y="186"/>
                  <a:pt x="1226" y="183"/>
                </a:cubicBezTo>
                <a:cubicBezTo>
                  <a:pt x="1224" y="181"/>
                  <a:pt x="1224" y="181"/>
                  <a:pt x="1224" y="181"/>
                </a:cubicBezTo>
                <a:cubicBezTo>
                  <a:pt x="1227" y="178"/>
                  <a:pt x="1227" y="178"/>
                  <a:pt x="1227" y="178"/>
                </a:cubicBezTo>
                <a:cubicBezTo>
                  <a:pt x="1228" y="179"/>
                  <a:pt x="1226" y="178"/>
                  <a:pt x="1228" y="179"/>
                </a:cubicBezTo>
                <a:cubicBezTo>
                  <a:pt x="1230" y="175"/>
                  <a:pt x="1230" y="175"/>
                  <a:pt x="1230" y="175"/>
                </a:cubicBezTo>
                <a:cubicBezTo>
                  <a:pt x="1230" y="176"/>
                  <a:pt x="1230" y="176"/>
                  <a:pt x="1230" y="176"/>
                </a:cubicBezTo>
                <a:cubicBezTo>
                  <a:pt x="1230" y="176"/>
                  <a:pt x="1230" y="176"/>
                  <a:pt x="1230" y="176"/>
                </a:cubicBezTo>
                <a:cubicBezTo>
                  <a:pt x="1236" y="178"/>
                  <a:pt x="1236" y="178"/>
                  <a:pt x="1236" y="178"/>
                </a:cubicBezTo>
                <a:cubicBezTo>
                  <a:pt x="1238" y="178"/>
                  <a:pt x="1238" y="178"/>
                  <a:pt x="1238" y="178"/>
                </a:cubicBezTo>
                <a:cubicBezTo>
                  <a:pt x="1236" y="176"/>
                  <a:pt x="1236" y="176"/>
                  <a:pt x="1236" y="176"/>
                </a:cubicBezTo>
                <a:cubicBezTo>
                  <a:pt x="1232" y="176"/>
                  <a:pt x="1232" y="176"/>
                  <a:pt x="1232" y="176"/>
                </a:cubicBezTo>
                <a:cubicBezTo>
                  <a:pt x="1235" y="170"/>
                  <a:pt x="1235" y="170"/>
                  <a:pt x="1235" y="170"/>
                </a:cubicBezTo>
                <a:cubicBezTo>
                  <a:pt x="1236" y="172"/>
                  <a:pt x="1235" y="171"/>
                  <a:pt x="1241" y="168"/>
                </a:cubicBezTo>
                <a:cubicBezTo>
                  <a:pt x="1240" y="166"/>
                  <a:pt x="1240" y="166"/>
                  <a:pt x="1240" y="166"/>
                </a:cubicBezTo>
                <a:cubicBezTo>
                  <a:pt x="1242" y="163"/>
                  <a:pt x="1242" y="163"/>
                  <a:pt x="1242" y="163"/>
                </a:cubicBezTo>
                <a:cubicBezTo>
                  <a:pt x="1245" y="165"/>
                  <a:pt x="1245" y="165"/>
                  <a:pt x="1245" y="165"/>
                </a:cubicBezTo>
                <a:cubicBezTo>
                  <a:pt x="1247" y="160"/>
                  <a:pt x="1247" y="160"/>
                  <a:pt x="1247" y="160"/>
                </a:cubicBezTo>
                <a:cubicBezTo>
                  <a:pt x="1248" y="161"/>
                  <a:pt x="1249" y="160"/>
                  <a:pt x="1250" y="159"/>
                </a:cubicBezTo>
                <a:cubicBezTo>
                  <a:pt x="1250" y="154"/>
                  <a:pt x="1250" y="154"/>
                  <a:pt x="1250" y="154"/>
                </a:cubicBezTo>
                <a:cubicBezTo>
                  <a:pt x="1254" y="152"/>
                  <a:pt x="1254" y="152"/>
                  <a:pt x="1254" y="152"/>
                </a:cubicBezTo>
                <a:cubicBezTo>
                  <a:pt x="1256" y="156"/>
                  <a:pt x="1256" y="156"/>
                  <a:pt x="1256" y="156"/>
                </a:cubicBezTo>
                <a:cubicBezTo>
                  <a:pt x="1258" y="155"/>
                  <a:pt x="1258" y="155"/>
                  <a:pt x="1258" y="155"/>
                </a:cubicBezTo>
                <a:cubicBezTo>
                  <a:pt x="1259" y="155"/>
                  <a:pt x="1254" y="158"/>
                  <a:pt x="1259" y="153"/>
                </a:cubicBezTo>
                <a:cubicBezTo>
                  <a:pt x="1257" y="151"/>
                  <a:pt x="1257" y="151"/>
                  <a:pt x="1257" y="151"/>
                </a:cubicBezTo>
                <a:cubicBezTo>
                  <a:pt x="1259" y="149"/>
                  <a:pt x="1259" y="149"/>
                  <a:pt x="1259" y="149"/>
                </a:cubicBezTo>
                <a:cubicBezTo>
                  <a:pt x="1258" y="148"/>
                  <a:pt x="1258" y="148"/>
                  <a:pt x="1258" y="148"/>
                </a:cubicBezTo>
                <a:cubicBezTo>
                  <a:pt x="1261" y="148"/>
                  <a:pt x="1261" y="148"/>
                  <a:pt x="1261" y="148"/>
                </a:cubicBezTo>
                <a:cubicBezTo>
                  <a:pt x="1263" y="146"/>
                  <a:pt x="1263" y="146"/>
                  <a:pt x="1263" y="146"/>
                </a:cubicBezTo>
                <a:cubicBezTo>
                  <a:pt x="1261" y="144"/>
                  <a:pt x="1261" y="144"/>
                  <a:pt x="1261" y="144"/>
                </a:cubicBezTo>
                <a:cubicBezTo>
                  <a:pt x="1266" y="138"/>
                  <a:pt x="1266" y="138"/>
                  <a:pt x="1266" y="138"/>
                </a:cubicBezTo>
                <a:cubicBezTo>
                  <a:pt x="1270" y="138"/>
                  <a:pt x="1270" y="138"/>
                  <a:pt x="1270" y="138"/>
                </a:cubicBezTo>
                <a:cubicBezTo>
                  <a:pt x="1272" y="136"/>
                  <a:pt x="1272" y="136"/>
                  <a:pt x="1272" y="136"/>
                </a:cubicBezTo>
                <a:cubicBezTo>
                  <a:pt x="1269" y="134"/>
                  <a:pt x="1269" y="134"/>
                  <a:pt x="1269" y="134"/>
                </a:cubicBezTo>
                <a:cubicBezTo>
                  <a:pt x="1268" y="136"/>
                  <a:pt x="1268" y="136"/>
                  <a:pt x="1268" y="136"/>
                </a:cubicBezTo>
                <a:cubicBezTo>
                  <a:pt x="1269" y="133"/>
                  <a:pt x="1269" y="133"/>
                  <a:pt x="1269" y="133"/>
                </a:cubicBezTo>
                <a:cubicBezTo>
                  <a:pt x="1266" y="132"/>
                  <a:pt x="1266" y="132"/>
                  <a:pt x="1266" y="132"/>
                </a:cubicBezTo>
                <a:cubicBezTo>
                  <a:pt x="1269" y="132"/>
                  <a:pt x="1269" y="132"/>
                  <a:pt x="1269" y="132"/>
                </a:cubicBezTo>
                <a:cubicBezTo>
                  <a:pt x="1270" y="132"/>
                  <a:pt x="1270" y="132"/>
                  <a:pt x="1270" y="132"/>
                </a:cubicBezTo>
                <a:cubicBezTo>
                  <a:pt x="1270" y="133"/>
                  <a:pt x="1275" y="131"/>
                  <a:pt x="1272" y="134"/>
                </a:cubicBezTo>
                <a:cubicBezTo>
                  <a:pt x="1276" y="129"/>
                  <a:pt x="1276" y="129"/>
                  <a:pt x="1276" y="129"/>
                </a:cubicBezTo>
                <a:cubicBezTo>
                  <a:pt x="1280" y="132"/>
                  <a:pt x="1280" y="132"/>
                  <a:pt x="1280" y="132"/>
                </a:cubicBezTo>
                <a:cubicBezTo>
                  <a:pt x="1282" y="129"/>
                  <a:pt x="1282" y="129"/>
                  <a:pt x="1282" y="129"/>
                </a:cubicBezTo>
                <a:cubicBezTo>
                  <a:pt x="1278" y="128"/>
                  <a:pt x="1278" y="128"/>
                  <a:pt x="1278" y="128"/>
                </a:cubicBezTo>
                <a:cubicBezTo>
                  <a:pt x="1278" y="127"/>
                  <a:pt x="1278" y="127"/>
                  <a:pt x="1278" y="127"/>
                </a:cubicBezTo>
                <a:cubicBezTo>
                  <a:pt x="1276" y="127"/>
                  <a:pt x="1276" y="127"/>
                  <a:pt x="1276" y="127"/>
                </a:cubicBezTo>
                <a:cubicBezTo>
                  <a:pt x="1278" y="124"/>
                  <a:pt x="1278" y="124"/>
                  <a:pt x="1278" y="124"/>
                </a:cubicBezTo>
                <a:cubicBezTo>
                  <a:pt x="1280" y="125"/>
                  <a:pt x="1280" y="125"/>
                  <a:pt x="1280" y="125"/>
                </a:cubicBezTo>
                <a:cubicBezTo>
                  <a:pt x="1283" y="122"/>
                  <a:pt x="1283" y="122"/>
                  <a:pt x="1283" y="122"/>
                </a:cubicBezTo>
                <a:cubicBezTo>
                  <a:pt x="1283" y="121"/>
                  <a:pt x="1283" y="121"/>
                  <a:pt x="1283" y="121"/>
                </a:cubicBezTo>
                <a:cubicBezTo>
                  <a:pt x="1281" y="121"/>
                  <a:pt x="1281" y="121"/>
                  <a:pt x="1281" y="121"/>
                </a:cubicBezTo>
                <a:cubicBezTo>
                  <a:pt x="1282" y="118"/>
                  <a:pt x="1282" y="118"/>
                  <a:pt x="1282" y="118"/>
                </a:cubicBezTo>
                <a:cubicBezTo>
                  <a:pt x="1294" y="105"/>
                  <a:pt x="1294" y="105"/>
                  <a:pt x="1294" y="105"/>
                </a:cubicBezTo>
                <a:cubicBezTo>
                  <a:pt x="1299" y="104"/>
                  <a:pt x="1299" y="104"/>
                  <a:pt x="1299" y="104"/>
                </a:cubicBezTo>
                <a:cubicBezTo>
                  <a:pt x="1303" y="97"/>
                  <a:pt x="1303" y="97"/>
                  <a:pt x="1303" y="97"/>
                </a:cubicBezTo>
                <a:cubicBezTo>
                  <a:pt x="1305" y="100"/>
                  <a:pt x="1304" y="95"/>
                  <a:pt x="1307" y="97"/>
                </a:cubicBezTo>
                <a:cubicBezTo>
                  <a:pt x="1307" y="97"/>
                  <a:pt x="1314" y="100"/>
                  <a:pt x="1309" y="93"/>
                </a:cubicBezTo>
                <a:cubicBezTo>
                  <a:pt x="1311" y="90"/>
                  <a:pt x="1311" y="90"/>
                  <a:pt x="1311" y="90"/>
                </a:cubicBezTo>
                <a:cubicBezTo>
                  <a:pt x="1315" y="90"/>
                  <a:pt x="1315" y="90"/>
                  <a:pt x="1315" y="90"/>
                </a:cubicBezTo>
                <a:cubicBezTo>
                  <a:pt x="1317" y="88"/>
                  <a:pt x="1317" y="88"/>
                  <a:pt x="1317" y="88"/>
                </a:cubicBezTo>
                <a:cubicBezTo>
                  <a:pt x="1315" y="92"/>
                  <a:pt x="1315" y="92"/>
                  <a:pt x="1315" y="92"/>
                </a:cubicBezTo>
                <a:cubicBezTo>
                  <a:pt x="1315" y="91"/>
                  <a:pt x="1315" y="93"/>
                  <a:pt x="1314" y="91"/>
                </a:cubicBezTo>
                <a:cubicBezTo>
                  <a:pt x="1313" y="93"/>
                  <a:pt x="1313" y="93"/>
                  <a:pt x="1313" y="93"/>
                </a:cubicBezTo>
                <a:cubicBezTo>
                  <a:pt x="1314" y="94"/>
                  <a:pt x="1314" y="94"/>
                  <a:pt x="1314" y="94"/>
                </a:cubicBezTo>
                <a:cubicBezTo>
                  <a:pt x="1303" y="105"/>
                  <a:pt x="1303" y="105"/>
                  <a:pt x="1303" y="105"/>
                </a:cubicBezTo>
                <a:cubicBezTo>
                  <a:pt x="1304" y="106"/>
                  <a:pt x="1304" y="106"/>
                  <a:pt x="1304" y="106"/>
                </a:cubicBezTo>
                <a:cubicBezTo>
                  <a:pt x="1296" y="115"/>
                  <a:pt x="1296" y="115"/>
                  <a:pt x="1296" y="115"/>
                </a:cubicBezTo>
                <a:cubicBezTo>
                  <a:pt x="1290" y="116"/>
                  <a:pt x="1290" y="116"/>
                  <a:pt x="1290" y="116"/>
                </a:cubicBezTo>
                <a:cubicBezTo>
                  <a:pt x="1290" y="117"/>
                  <a:pt x="1292" y="112"/>
                  <a:pt x="1289" y="118"/>
                </a:cubicBezTo>
                <a:cubicBezTo>
                  <a:pt x="1296" y="116"/>
                  <a:pt x="1296" y="116"/>
                  <a:pt x="1296" y="116"/>
                </a:cubicBezTo>
                <a:cubicBezTo>
                  <a:pt x="1290" y="124"/>
                  <a:pt x="1290" y="124"/>
                  <a:pt x="1290" y="124"/>
                </a:cubicBezTo>
                <a:cubicBezTo>
                  <a:pt x="1287" y="125"/>
                  <a:pt x="1287" y="125"/>
                  <a:pt x="1287" y="125"/>
                </a:cubicBezTo>
                <a:cubicBezTo>
                  <a:pt x="1288" y="126"/>
                  <a:pt x="1288" y="126"/>
                  <a:pt x="1288" y="126"/>
                </a:cubicBezTo>
                <a:cubicBezTo>
                  <a:pt x="1285" y="130"/>
                  <a:pt x="1285" y="130"/>
                  <a:pt x="1285" y="130"/>
                </a:cubicBezTo>
                <a:cubicBezTo>
                  <a:pt x="1283" y="130"/>
                  <a:pt x="1283" y="130"/>
                  <a:pt x="1283" y="130"/>
                </a:cubicBezTo>
                <a:cubicBezTo>
                  <a:pt x="1281" y="132"/>
                  <a:pt x="1281" y="132"/>
                  <a:pt x="1281" y="132"/>
                </a:cubicBezTo>
                <a:cubicBezTo>
                  <a:pt x="1281" y="133"/>
                  <a:pt x="1278" y="134"/>
                  <a:pt x="1283" y="134"/>
                </a:cubicBezTo>
                <a:cubicBezTo>
                  <a:pt x="1280" y="136"/>
                  <a:pt x="1280" y="136"/>
                  <a:pt x="1280" y="136"/>
                </a:cubicBezTo>
                <a:cubicBezTo>
                  <a:pt x="1273" y="147"/>
                  <a:pt x="1273" y="147"/>
                  <a:pt x="1273" y="147"/>
                </a:cubicBezTo>
                <a:cubicBezTo>
                  <a:pt x="1274" y="147"/>
                  <a:pt x="1274" y="147"/>
                  <a:pt x="1274" y="147"/>
                </a:cubicBezTo>
                <a:cubicBezTo>
                  <a:pt x="1274" y="151"/>
                  <a:pt x="1274" y="151"/>
                  <a:pt x="1274" y="151"/>
                </a:cubicBezTo>
                <a:cubicBezTo>
                  <a:pt x="1273" y="149"/>
                  <a:pt x="1273" y="149"/>
                  <a:pt x="1273" y="149"/>
                </a:cubicBezTo>
                <a:cubicBezTo>
                  <a:pt x="1268" y="153"/>
                  <a:pt x="1268" y="153"/>
                  <a:pt x="1268" y="153"/>
                </a:cubicBezTo>
                <a:cubicBezTo>
                  <a:pt x="1269" y="155"/>
                  <a:pt x="1269" y="155"/>
                  <a:pt x="1269" y="155"/>
                </a:cubicBezTo>
                <a:cubicBezTo>
                  <a:pt x="1265" y="154"/>
                  <a:pt x="1267" y="160"/>
                  <a:pt x="1264" y="157"/>
                </a:cubicBezTo>
                <a:cubicBezTo>
                  <a:pt x="1264" y="158"/>
                  <a:pt x="1261" y="156"/>
                  <a:pt x="1263" y="159"/>
                </a:cubicBezTo>
                <a:cubicBezTo>
                  <a:pt x="1260" y="160"/>
                  <a:pt x="1257" y="161"/>
                  <a:pt x="1257" y="164"/>
                </a:cubicBezTo>
                <a:cubicBezTo>
                  <a:pt x="1259" y="168"/>
                  <a:pt x="1259" y="168"/>
                  <a:pt x="1259" y="168"/>
                </a:cubicBezTo>
                <a:cubicBezTo>
                  <a:pt x="1255" y="170"/>
                  <a:pt x="1255" y="170"/>
                  <a:pt x="1255" y="170"/>
                </a:cubicBezTo>
                <a:cubicBezTo>
                  <a:pt x="1254" y="173"/>
                  <a:pt x="1254" y="173"/>
                  <a:pt x="1254" y="173"/>
                </a:cubicBezTo>
                <a:cubicBezTo>
                  <a:pt x="1250" y="175"/>
                  <a:pt x="1250" y="175"/>
                  <a:pt x="1250" y="175"/>
                </a:cubicBezTo>
                <a:cubicBezTo>
                  <a:pt x="1249" y="177"/>
                  <a:pt x="1249" y="177"/>
                  <a:pt x="1249" y="177"/>
                </a:cubicBezTo>
                <a:cubicBezTo>
                  <a:pt x="1249" y="181"/>
                  <a:pt x="1240" y="180"/>
                  <a:pt x="1242" y="184"/>
                </a:cubicBezTo>
                <a:cubicBezTo>
                  <a:pt x="1232" y="193"/>
                  <a:pt x="1232" y="193"/>
                  <a:pt x="1232" y="193"/>
                </a:cubicBezTo>
                <a:cubicBezTo>
                  <a:pt x="1225" y="200"/>
                  <a:pt x="1225" y="200"/>
                  <a:pt x="1225" y="200"/>
                </a:cubicBezTo>
                <a:cubicBezTo>
                  <a:pt x="1223" y="203"/>
                  <a:pt x="1217" y="200"/>
                  <a:pt x="1219" y="208"/>
                </a:cubicBezTo>
                <a:cubicBezTo>
                  <a:pt x="1219" y="206"/>
                  <a:pt x="1217" y="208"/>
                  <a:pt x="1217" y="207"/>
                </a:cubicBezTo>
                <a:cubicBezTo>
                  <a:pt x="1215" y="209"/>
                  <a:pt x="1215" y="209"/>
                  <a:pt x="1215" y="209"/>
                </a:cubicBezTo>
                <a:cubicBezTo>
                  <a:pt x="1219" y="210"/>
                  <a:pt x="1219" y="210"/>
                  <a:pt x="1219" y="210"/>
                </a:cubicBezTo>
                <a:cubicBezTo>
                  <a:pt x="1211" y="212"/>
                  <a:pt x="1211" y="212"/>
                  <a:pt x="1211" y="212"/>
                </a:cubicBezTo>
                <a:cubicBezTo>
                  <a:pt x="1210" y="214"/>
                  <a:pt x="1210" y="214"/>
                  <a:pt x="1210" y="214"/>
                </a:cubicBezTo>
                <a:cubicBezTo>
                  <a:pt x="1214" y="215"/>
                  <a:pt x="1214" y="215"/>
                  <a:pt x="1214" y="215"/>
                </a:cubicBezTo>
                <a:cubicBezTo>
                  <a:pt x="1222" y="212"/>
                  <a:pt x="1222" y="212"/>
                  <a:pt x="1222" y="212"/>
                </a:cubicBezTo>
                <a:cubicBezTo>
                  <a:pt x="1229" y="211"/>
                  <a:pt x="1229" y="211"/>
                  <a:pt x="1229" y="211"/>
                </a:cubicBezTo>
                <a:cubicBezTo>
                  <a:pt x="1230" y="209"/>
                  <a:pt x="1230" y="209"/>
                  <a:pt x="1230" y="209"/>
                </a:cubicBezTo>
                <a:cubicBezTo>
                  <a:pt x="1229" y="207"/>
                  <a:pt x="1229" y="207"/>
                  <a:pt x="1229" y="207"/>
                </a:cubicBezTo>
                <a:cubicBezTo>
                  <a:pt x="1236" y="207"/>
                  <a:pt x="1236" y="207"/>
                  <a:pt x="1236" y="207"/>
                </a:cubicBezTo>
                <a:cubicBezTo>
                  <a:pt x="1236" y="208"/>
                  <a:pt x="1236" y="208"/>
                  <a:pt x="1236" y="208"/>
                </a:cubicBezTo>
                <a:cubicBezTo>
                  <a:pt x="1232" y="209"/>
                  <a:pt x="1232" y="209"/>
                  <a:pt x="1232" y="209"/>
                </a:cubicBezTo>
                <a:cubicBezTo>
                  <a:pt x="1234" y="210"/>
                  <a:pt x="1234" y="210"/>
                  <a:pt x="1234" y="210"/>
                </a:cubicBezTo>
                <a:cubicBezTo>
                  <a:pt x="1249" y="206"/>
                  <a:pt x="1249" y="206"/>
                  <a:pt x="1249" y="206"/>
                </a:cubicBezTo>
                <a:cubicBezTo>
                  <a:pt x="1249" y="204"/>
                  <a:pt x="1249" y="204"/>
                  <a:pt x="1249" y="204"/>
                </a:cubicBezTo>
                <a:cubicBezTo>
                  <a:pt x="1253" y="206"/>
                  <a:pt x="1253" y="206"/>
                  <a:pt x="1253" y="206"/>
                </a:cubicBezTo>
                <a:cubicBezTo>
                  <a:pt x="1262" y="203"/>
                  <a:pt x="1262" y="203"/>
                  <a:pt x="1262" y="203"/>
                </a:cubicBezTo>
                <a:cubicBezTo>
                  <a:pt x="1262" y="202"/>
                  <a:pt x="1262" y="202"/>
                  <a:pt x="1262" y="202"/>
                </a:cubicBezTo>
                <a:cubicBezTo>
                  <a:pt x="1264" y="204"/>
                  <a:pt x="1264" y="204"/>
                  <a:pt x="1264" y="204"/>
                </a:cubicBezTo>
                <a:cubicBezTo>
                  <a:pt x="1265" y="203"/>
                  <a:pt x="1265" y="203"/>
                  <a:pt x="1265" y="203"/>
                </a:cubicBezTo>
                <a:cubicBezTo>
                  <a:pt x="1267" y="204"/>
                  <a:pt x="1267" y="204"/>
                  <a:pt x="1267" y="204"/>
                </a:cubicBezTo>
                <a:cubicBezTo>
                  <a:pt x="1270" y="201"/>
                  <a:pt x="1270" y="201"/>
                  <a:pt x="1270" y="201"/>
                </a:cubicBezTo>
                <a:cubicBezTo>
                  <a:pt x="1273" y="202"/>
                  <a:pt x="1273" y="202"/>
                  <a:pt x="1273" y="202"/>
                </a:cubicBezTo>
                <a:cubicBezTo>
                  <a:pt x="1273" y="199"/>
                  <a:pt x="1273" y="199"/>
                  <a:pt x="1273" y="199"/>
                </a:cubicBezTo>
                <a:cubicBezTo>
                  <a:pt x="1277" y="201"/>
                  <a:pt x="1277" y="201"/>
                  <a:pt x="1277" y="201"/>
                </a:cubicBezTo>
                <a:cubicBezTo>
                  <a:pt x="1278" y="200"/>
                  <a:pt x="1268" y="205"/>
                  <a:pt x="1280" y="198"/>
                </a:cubicBezTo>
                <a:cubicBezTo>
                  <a:pt x="1281" y="200"/>
                  <a:pt x="1281" y="200"/>
                  <a:pt x="1281" y="200"/>
                </a:cubicBezTo>
                <a:cubicBezTo>
                  <a:pt x="1285" y="194"/>
                  <a:pt x="1285" y="194"/>
                  <a:pt x="1285" y="194"/>
                </a:cubicBezTo>
                <a:cubicBezTo>
                  <a:pt x="1288" y="194"/>
                  <a:pt x="1288" y="194"/>
                  <a:pt x="1288" y="194"/>
                </a:cubicBezTo>
                <a:cubicBezTo>
                  <a:pt x="1288" y="193"/>
                  <a:pt x="1284" y="199"/>
                  <a:pt x="1288" y="192"/>
                </a:cubicBezTo>
                <a:cubicBezTo>
                  <a:pt x="1289" y="194"/>
                  <a:pt x="1282" y="191"/>
                  <a:pt x="1291" y="193"/>
                </a:cubicBezTo>
                <a:cubicBezTo>
                  <a:pt x="1291" y="189"/>
                  <a:pt x="1291" y="189"/>
                  <a:pt x="1291" y="189"/>
                </a:cubicBezTo>
                <a:cubicBezTo>
                  <a:pt x="1297" y="187"/>
                  <a:pt x="1297" y="187"/>
                  <a:pt x="1297" y="187"/>
                </a:cubicBezTo>
                <a:cubicBezTo>
                  <a:pt x="1300" y="184"/>
                  <a:pt x="1300" y="184"/>
                  <a:pt x="1300" y="184"/>
                </a:cubicBezTo>
                <a:cubicBezTo>
                  <a:pt x="1299" y="182"/>
                  <a:pt x="1299" y="182"/>
                  <a:pt x="1299" y="182"/>
                </a:cubicBezTo>
                <a:cubicBezTo>
                  <a:pt x="1300" y="182"/>
                  <a:pt x="1300" y="182"/>
                  <a:pt x="1300" y="182"/>
                </a:cubicBezTo>
                <a:cubicBezTo>
                  <a:pt x="1299" y="179"/>
                  <a:pt x="1299" y="179"/>
                  <a:pt x="1299" y="179"/>
                </a:cubicBezTo>
                <a:cubicBezTo>
                  <a:pt x="1304" y="176"/>
                  <a:pt x="1304" y="176"/>
                  <a:pt x="1304" y="176"/>
                </a:cubicBezTo>
                <a:cubicBezTo>
                  <a:pt x="1305" y="174"/>
                  <a:pt x="1293" y="182"/>
                  <a:pt x="1308" y="172"/>
                </a:cubicBezTo>
                <a:cubicBezTo>
                  <a:pt x="1308" y="172"/>
                  <a:pt x="1302" y="175"/>
                  <a:pt x="1309" y="170"/>
                </a:cubicBezTo>
                <a:cubicBezTo>
                  <a:pt x="1310" y="170"/>
                  <a:pt x="1310" y="170"/>
                  <a:pt x="1310" y="170"/>
                </a:cubicBezTo>
                <a:cubicBezTo>
                  <a:pt x="1309" y="172"/>
                  <a:pt x="1309" y="172"/>
                  <a:pt x="1309" y="172"/>
                </a:cubicBezTo>
                <a:cubicBezTo>
                  <a:pt x="1313" y="175"/>
                  <a:pt x="1313" y="175"/>
                  <a:pt x="1313" y="175"/>
                </a:cubicBezTo>
                <a:cubicBezTo>
                  <a:pt x="1314" y="174"/>
                  <a:pt x="1314" y="174"/>
                  <a:pt x="1314" y="174"/>
                </a:cubicBezTo>
                <a:cubicBezTo>
                  <a:pt x="1313" y="170"/>
                  <a:pt x="1313" y="170"/>
                  <a:pt x="1313" y="170"/>
                </a:cubicBezTo>
                <a:cubicBezTo>
                  <a:pt x="1316" y="169"/>
                  <a:pt x="1316" y="169"/>
                  <a:pt x="1316" y="169"/>
                </a:cubicBezTo>
                <a:cubicBezTo>
                  <a:pt x="1317" y="169"/>
                  <a:pt x="1311" y="174"/>
                  <a:pt x="1317" y="165"/>
                </a:cubicBezTo>
                <a:cubicBezTo>
                  <a:pt x="1319" y="165"/>
                  <a:pt x="1319" y="165"/>
                  <a:pt x="1319" y="165"/>
                </a:cubicBezTo>
                <a:cubicBezTo>
                  <a:pt x="1322" y="164"/>
                  <a:pt x="1302" y="173"/>
                  <a:pt x="1326" y="160"/>
                </a:cubicBezTo>
                <a:cubicBezTo>
                  <a:pt x="1335" y="151"/>
                  <a:pt x="1335" y="151"/>
                  <a:pt x="1335" y="151"/>
                </a:cubicBezTo>
                <a:cubicBezTo>
                  <a:pt x="1339" y="148"/>
                  <a:pt x="1339" y="148"/>
                  <a:pt x="1339" y="148"/>
                </a:cubicBezTo>
                <a:cubicBezTo>
                  <a:pt x="1339" y="146"/>
                  <a:pt x="1328" y="156"/>
                  <a:pt x="1342" y="143"/>
                </a:cubicBezTo>
                <a:cubicBezTo>
                  <a:pt x="1335" y="153"/>
                  <a:pt x="1335" y="153"/>
                  <a:pt x="1335" y="153"/>
                </a:cubicBezTo>
                <a:cubicBezTo>
                  <a:pt x="1333" y="155"/>
                  <a:pt x="1333" y="155"/>
                  <a:pt x="1333" y="155"/>
                </a:cubicBezTo>
                <a:cubicBezTo>
                  <a:pt x="1333" y="158"/>
                  <a:pt x="1333" y="158"/>
                  <a:pt x="1333" y="158"/>
                </a:cubicBezTo>
                <a:cubicBezTo>
                  <a:pt x="1322" y="168"/>
                  <a:pt x="1322" y="168"/>
                  <a:pt x="1322" y="168"/>
                </a:cubicBezTo>
                <a:cubicBezTo>
                  <a:pt x="1321" y="173"/>
                  <a:pt x="1315" y="172"/>
                  <a:pt x="1315" y="178"/>
                </a:cubicBezTo>
                <a:cubicBezTo>
                  <a:pt x="1320" y="179"/>
                  <a:pt x="1320" y="179"/>
                  <a:pt x="1320" y="179"/>
                </a:cubicBezTo>
                <a:cubicBezTo>
                  <a:pt x="1317" y="181"/>
                  <a:pt x="1312" y="181"/>
                  <a:pt x="1314" y="185"/>
                </a:cubicBezTo>
                <a:cubicBezTo>
                  <a:pt x="1316" y="186"/>
                  <a:pt x="1316" y="186"/>
                  <a:pt x="1316" y="186"/>
                </a:cubicBezTo>
                <a:cubicBezTo>
                  <a:pt x="1319" y="183"/>
                  <a:pt x="1319" y="183"/>
                  <a:pt x="1319" y="183"/>
                </a:cubicBezTo>
                <a:cubicBezTo>
                  <a:pt x="1319" y="186"/>
                  <a:pt x="1319" y="186"/>
                  <a:pt x="1319" y="186"/>
                </a:cubicBezTo>
                <a:cubicBezTo>
                  <a:pt x="1315" y="190"/>
                  <a:pt x="1315" y="190"/>
                  <a:pt x="1315" y="190"/>
                </a:cubicBezTo>
                <a:cubicBezTo>
                  <a:pt x="1315" y="191"/>
                  <a:pt x="1315" y="191"/>
                  <a:pt x="1315" y="191"/>
                </a:cubicBezTo>
                <a:cubicBezTo>
                  <a:pt x="1320" y="189"/>
                  <a:pt x="1320" y="189"/>
                  <a:pt x="1320" y="189"/>
                </a:cubicBezTo>
                <a:cubicBezTo>
                  <a:pt x="1325" y="182"/>
                  <a:pt x="1325" y="182"/>
                  <a:pt x="1325" y="182"/>
                </a:cubicBezTo>
                <a:cubicBezTo>
                  <a:pt x="1325" y="185"/>
                  <a:pt x="1325" y="185"/>
                  <a:pt x="1325" y="185"/>
                </a:cubicBezTo>
                <a:cubicBezTo>
                  <a:pt x="1327" y="185"/>
                  <a:pt x="1327" y="185"/>
                  <a:pt x="1327" y="185"/>
                </a:cubicBezTo>
                <a:cubicBezTo>
                  <a:pt x="1327" y="186"/>
                  <a:pt x="1327" y="186"/>
                  <a:pt x="1327" y="186"/>
                </a:cubicBezTo>
                <a:cubicBezTo>
                  <a:pt x="1325" y="186"/>
                  <a:pt x="1326" y="190"/>
                  <a:pt x="1323" y="186"/>
                </a:cubicBezTo>
                <a:cubicBezTo>
                  <a:pt x="1320" y="191"/>
                  <a:pt x="1320" y="191"/>
                  <a:pt x="1320" y="191"/>
                </a:cubicBezTo>
                <a:cubicBezTo>
                  <a:pt x="1325" y="191"/>
                  <a:pt x="1325" y="191"/>
                  <a:pt x="1325" y="191"/>
                </a:cubicBezTo>
                <a:cubicBezTo>
                  <a:pt x="1328" y="188"/>
                  <a:pt x="1328" y="188"/>
                  <a:pt x="1328" y="188"/>
                </a:cubicBezTo>
                <a:cubicBezTo>
                  <a:pt x="1333" y="187"/>
                  <a:pt x="1333" y="187"/>
                  <a:pt x="1333" y="187"/>
                </a:cubicBezTo>
                <a:cubicBezTo>
                  <a:pt x="1327" y="193"/>
                  <a:pt x="1331" y="193"/>
                  <a:pt x="1319" y="195"/>
                </a:cubicBezTo>
                <a:cubicBezTo>
                  <a:pt x="1335" y="193"/>
                  <a:pt x="1335" y="193"/>
                  <a:pt x="1335" y="193"/>
                </a:cubicBezTo>
                <a:cubicBezTo>
                  <a:pt x="1340" y="191"/>
                  <a:pt x="1340" y="191"/>
                  <a:pt x="1340" y="191"/>
                </a:cubicBezTo>
                <a:cubicBezTo>
                  <a:pt x="1341" y="194"/>
                  <a:pt x="1330" y="191"/>
                  <a:pt x="1346" y="188"/>
                </a:cubicBezTo>
                <a:cubicBezTo>
                  <a:pt x="1346" y="188"/>
                  <a:pt x="1347" y="189"/>
                  <a:pt x="1346" y="189"/>
                </a:cubicBezTo>
                <a:cubicBezTo>
                  <a:pt x="1351" y="190"/>
                  <a:pt x="1351" y="190"/>
                  <a:pt x="1351" y="190"/>
                </a:cubicBezTo>
                <a:cubicBezTo>
                  <a:pt x="1353" y="188"/>
                  <a:pt x="1353" y="188"/>
                  <a:pt x="1353" y="188"/>
                </a:cubicBezTo>
                <a:cubicBezTo>
                  <a:pt x="1354" y="189"/>
                  <a:pt x="1354" y="189"/>
                  <a:pt x="1354" y="189"/>
                </a:cubicBezTo>
                <a:cubicBezTo>
                  <a:pt x="1358" y="187"/>
                  <a:pt x="1358" y="187"/>
                  <a:pt x="1358" y="187"/>
                </a:cubicBezTo>
                <a:cubicBezTo>
                  <a:pt x="1360" y="188"/>
                  <a:pt x="1360" y="188"/>
                  <a:pt x="1360" y="188"/>
                </a:cubicBezTo>
                <a:cubicBezTo>
                  <a:pt x="1364" y="186"/>
                  <a:pt x="1364" y="186"/>
                  <a:pt x="1364" y="186"/>
                </a:cubicBezTo>
                <a:cubicBezTo>
                  <a:pt x="1369" y="185"/>
                  <a:pt x="1369" y="185"/>
                  <a:pt x="1369" y="185"/>
                </a:cubicBezTo>
                <a:cubicBezTo>
                  <a:pt x="1368" y="185"/>
                  <a:pt x="1368" y="185"/>
                  <a:pt x="1368" y="185"/>
                </a:cubicBezTo>
                <a:cubicBezTo>
                  <a:pt x="1368" y="188"/>
                  <a:pt x="1368" y="188"/>
                  <a:pt x="1368" y="188"/>
                </a:cubicBezTo>
                <a:cubicBezTo>
                  <a:pt x="1372" y="190"/>
                  <a:pt x="1372" y="190"/>
                  <a:pt x="1372" y="190"/>
                </a:cubicBezTo>
                <a:cubicBezTo>
                  <a:pt x="1371" y="191"/>
                  <a:pt x="1371" y="191"/>
                  <a:pt x="1371" y="191"/>
                </a:cubicBezTo>
                <a:cubicBezTo>
                  <a:pt x="1362" y="190"/>
                  <a:pt x="1362" y="190"/>
                  <a:pt x="1362" y="190"/>
                </a:cubicBezTo>
                <a:cubicBezTo>
                  <a:pt x="1358" y="190"/>
                  <a:pt x="1360" y="192"/>
                  <a:pt x="1360" y="194"/>
                </a:cubicBezTo>
                <a:cubicBezTo>
                  <a:pt x="1357" y="193"/>
                  <a:pt x="1357" y="193"/>
                  <a:pt x="1357" y="193"/>
                </a:cubicBezTo>
                <a:cubicBezTo>
                  <a:pt x="1356" y="193"/>
                  <a:pt x="1356" y="193"/>
                  <a:pt x="1356" y="193"/>
                </a:cubicBezTo>
                <a:cubicBezTo>
                  <a:pt x="1348" y="195"/>
                  <a:pt x="1348" y="195"/>
                  <a:pt x="1348" y="195"/>
                </a:cubicBezTo>
                <a:cubicBezTo>
                  <a:pt x="1348" y="195"/>
                  <a:pt x="1346" y="196"/>
                  <a:pt x="1349" y="196"/>
                </a:cubicBezTo>
                <a:cubicBezTo>
                  <a:pt x="1347" y="196"/>
                  <a:pt x="1347" y="200"/>
                  <a:pt x="1346" y="195"/>
                </a:cubicBezTo>
                <a:cubicBezTo>
                  <a:pt x="1344" y="195"/>
                  <a:pt x="1343" y="195"/>
                  <a:pt x="1343" y="198"/>
                </a:cubicBezTo>
                <a:cubicBezTo>
                  <a:pt x="1343" y="198"/>
                  <a:pt x="1343" y="198"/>
                  <a:pt x="1343" y="198"/>
                </a:cubicBezTo>
                <a:cubicBezTo>
                  <a:pt x="1340" y="197"/>
                  <a:pt x="1340" y="197"/>
                  <a:pt x="1340" y="197"/>
                </a:cubicBezTo>
                <a:cubicBezTo>
                  <a:pt x="1339" y="199"/>
                  <a:pt x="1339" y="199"/>
                  <a:pt x="1339" y="199"/>
                </a:cubicBezTo>
                <a:cubicBezTo>
                  <a:pt x="1337" y="198"/>
                  <a:pt x="1337" y="198"/>
                  <a:pt x="1337" y="198"/>
                </a:cubicBezTo>
                <a:cubicBezTo>
                  <a:pt x="1336" y="200"/>
                  <a:pt x="1332" y="199"/>
                  <a:pt x="1334" y="203"/>
                </a:cubicBezTo>
                <a:cubicBezTo>
                  <a:pt x="1332" y="202"/>
                  <a:pt x="1332" y="202"/>
                  <a:pt x="1332" y="202"/>
                </a:cubicBezTo>
                <a:cubicBezTo>
                  <a:pt x="1332" y="200"/>
                  <a:pt x="1332" y="200"/>
                  <a:pt x="1332" y="200"/>
                </a:cubicBezTo>
                <a:cubicBezTo>
                  <a:pt x="1330" y="199"/>
                  <a:pt x="1331" y="197"/>
                  <a:pt x="1325" y="201"/>
                </a:cubicBezTo>
                <a:cubicBezTo>
                  <a:pt x="1324" y="203"/>
                  <a:pt x="1324" y="203"/>
                  <a:pt x="1324" y="203"/>
                </a:cubicBezTo>
                <a:cubicBezTo>
                  <a:pt x="1322" y="201"/>
                  <a:pt x="1322" y="201"/>
                  <a:pt x="1322" y="201"/>
                </a:cubicBezTo>
                <a:cubicBezTo>
                  <a:pt x="1323" y="201"/>
                  <a:pt x="1318" y="202"/>
                  <a:pt x="1323" y="198"/>
                </a:cubicBezTo>
                <a:cubicBezTo>
                  <a:pt x="1318" y="198"/>
                  <a:pt x="1318" y="198"/>
                  <a:pt x="1318" y="198"/>
                </a:cubicBezTo>
                <a:cubicBezTo>
                  <a:pt x="1320" y="203"/>
                  <a:pt x="1320" y="203"/>
                  <a:pt x="1320" y="203"/>
                </a:cubicBezTo>
                <a:cubicBezTo>
                  <a:pt x="1317" y="204"/>
                  <a:pt x="1317" y="204"/>
                  <a:pt x="1317" y="204"/>
                </a:cubicBezTo>
                <a:cubicBezTo>
                  <a:pt x="1317" y="204"/>
                  <a:pt x="1317" y="204"/>
                  <a:pt x="1317" y="204"/>
                </a:cubicBezTo>
                <a:cubicBezTo>
                  <a:pt x="1310" y="204"/>
                  <a:pt x="1310" y="204"/>
                  <a:pt x="1310" y="204"/>
                </a:cubicBezTo>
                <a:cubicBezTo>
                  <a:pt x="1310" y="207"/>
                  <a:pt x="1306" y="208"/>
                  <a:pt x="1303" y="207"/>
                </a:cubicBezTo>
                <a:cubicBezTo>
                  <a:pt x="1296" y="209"/>
                  <a:pt x="1296" y="209"/>
                  <a:pt x="1296" y="209"/>
                </a:cubicBezTo>
                <a:cubicBezTo>
                  <a:pt x="1293" y="210"/>
                  <a:pt x="1294" y="215"/>
                  <a:pt x="1287" y="216"/>
                </a:cubicBezTo>
                <a:cubicBezTo>
                  <a:pt x="1290" y="218"/>
                  <a:pt x="1290" y="218"/>
                  <a:pt x="1290" y="218"/>
                </a:cubicBezTo>
                <a:cubicBezTo>
                  <a:pt x="1278" y="227"/>
                  <a:pt x="1278" y="227"/>
                  <a:pt x="1278" y="227"/>
                </a:cubicBezTo>
                <a:cubicBezTo>
                  <a:pt x="1277" y="228"/>
                  <a:pt x="1271" y="234"/>
                  <a:pt x="1275" y="233"/>
                </a:cubicBezTo>
                <a:cubicBezTo>
                  <a:pt x="1275" y="233"/>
                  <a:pt x="1273" y="235"/>
                  <a:pt x="1277" y="233"/>
                </a:cubicBezTo>
                <a:cubicBezTo>
                  <a:pt x="1278" y="231"/>
                  <a:pt x="1278" y="231"/>
                  <a:pt x="1278" y="231"/>
                </a:cubicBezTo>
                <a:cubicBezTo>
                  <a:pt x="1281" y="237"/>
                  <a:pt x="1281" y="237"/>
                  <a:pt x="1281" y="237"/>
                </a:cubicBezTo>
                <a:cubicBezTo>
                  <a:pt x="1285" y="237"/>
                  <a:pt x="1285" y="237"/>
                  <a:pt x="1285" y="237"/>
                </a:cubicBezTo>
                <a:cubicBezTo>
                  <a:pt x="1286" y="236"/>
                  <a:pt x="1286" y="236"/>
                  <a:pt x="1286" y="236"/>
                </a:cubicBezTo>
                <a:cubicBezTo>
                  <a:pt x="1283" y="235"/>
                  <a:pt x="1283" y="235"/>
                  <a:pt x="1283" y="235"/>
                </a:cubicBezTo>
                <a:cubicBezTo>
                  <a:pt x="1290" y="232"/>
                  <a:pt x="1290" y="232"/>
                  <a:pt x="1290" y="232"/>
                </a:cubicBezTo>
                <a:cubicBezTo>
                  <a:pt x="1291" y="233"/>
                  <a:pt x="1291" y="233"/>
                  <a:pt x="1291" y="233"/>
                </a:cubicBezTo>
                <a:cubicBezTo>
                  <a:pt x="1294" y="231"/>
                  <a:pt x="1294" y="231"/>
                  <a:pt x="1294" y="231"/>
                </a:cubicBezTo>
                <a:cubicBezTo>
                  <a:pt x="1293" y="230"/>
                  <a:pt x="1292" y="236"/>
                  <a:pt x="1292" y="229"/>
                </a:cubicBezTo>
                <a:cubicBezTo>
                  <a:pt x="1296" y="231"/>
                  <a:pt x="1296" y="231"/>
                  <a:pt x="1296" y="231"/>
                </a:cubicBezTo>
                <a:cubicBezTo>
                  <a:pt x="1302" y="231"/>
                  <a:pt x="1302" y="231"/>
                  <a:pt x="1302" y="231"/>
                </a:cubicBezTo>
                <a:cubicBezTo>
                  <a:pt x="1304" y="230"/>
                  <a:pt x="1304" y="230"/>
                  <a:pt x="1304" y="230"/>
                </a:cubicBezTo>
                <a:cubicBezTo>
                  <a:pt x="1310" y="228"/>
                  <a:pt x="1310" y="228"/>
                  <a:pt x="1310" y="228"/>
                </a:cubicBezTo>
                <a:cubicBezTo>
                  <a:pt x="1309" y="231"/>
                  <a:pt x="1309" y="231"/>
                  <a:pt x="1309" y="231"/>
                </a:cubicBezTo>
                <a:cubicBezTo>
                  <a:pt x="1311" y="232"/>
                  <a:pt x="1311" y="232"/>
                  <a:pt x="1311" y="232"/>
                </a:cubicBezTo>
                <a:cubicBezTo>
                  <a:pt x="1324" y="230"/>
                  <a:pt x="1324" y="230"/>
                  <a:pt x="1324" y="230"/>
                </a:cubicBezTo>
                <a:cubicBezTo>
                  <a:pt x="1342" y="226"/>
                  <a:pt x="1342" y="226"/>
                  <a:pt x="1342" y="226"/>
                </a:cubicBezTo>
                <a:cubicBezTo>
                  <a:pt x="1349" y="224"/>
                  <a:pt x="1349" y="224"/>
                  <a:pt x="1349" y="224"/>
                </a:cubicBezTo>
                <a:cubicBezTo>
                  <a:pt x="1350" y="224"/>
                  <a:pt x="1350" y="224"/>
                  <a:pt x="1350" y="224"/>
                </a:cubicBezTo>
                <a:cubicBezTo>
                  <a:pt x="1353" y="222"/>
                  <a:pt x="1353" y="222"/>
                  <a:pt x="1353" y="222"/>
                </a:cubicBezTo>
                <a:cubicBezTo>
                  <a:pt x="1346" y="221"/>
                  <a:pt x="1346" y="221"/>
                  <a:pt x="1346" y="221"/>
                </a:cubicBezTo>
                <a:cubicBezTo>
                  <a:pt x="1350" y="220"/>
                  <a:pt x="1350" y="220"/>
                  <a:pt x="1350" y="220"/>
                </a:cubicBezTo>
                <a:cubicBezTo>
                  <a:pt x="1352" y="219"/>
                  <a:pt x="1352" y="219"/>
                  <a:pt x="1352" y="219"/>
                </a:cubicBezTo>
                <a:cubicBezTo>
                  <a:pt x="1361" y="217"/>
                  <a:pt x="1361" y="217"/>
                  <a:pt x="1361" y="217"/>
                </a:cubicBezTo>
                <a:cubicBezTo>
                  <a:pt x="1362" y="215"/>
                  <a:pt x="1362" y="215"/>
                  <a:pt x="1362" y="215"/>
                </a:cubicBezTo>
                <a:cubicBezTo>
                  <a:pt x="1367" y="216"/>
                  <a:pt x="1367" y="216"/>
                  <a:pt x="1367" y="216"/>
                </a:cubicBezTo>
                <a:cubicBezTo>
                  <a:pt x="1369" y="216"/>
                  <a:pt x="1369" y="216"/>
                  <a:pt x="1369" y="216"/>
                </a:cubicBezTo>
                <a:cubicBezTo>
                  <a:pt x="1371" y="214"/>
                  <a:pt x="1371" y="214"/>
                  <a:pt x="1371" y="214"/>
                </a:cubicBezTo>
                <a:cubicBezTo>
                  <a:pt x="1377" y="213"/>
                  <a:pt x="1377" y="213"/>
                  <a:pt x="1377" y="213"/>
                </a:cubicBezTo>
                <a:cubicBezTo>
                  <a:pt x="1376" y="211"/>
                  <a:pt x="1376" y="211"/>
                  <a:pt x="1376" y="211"/>
                </a:cubicBezTo>
                <a:cubicBezTo>
                  <a:pt x="1378" y="211"/>
                  <a:pt x="1378" y="211"/>
                  <a:pt x="1378" y="211"/>
                </a:cubicBezTo>
                <a:cubicBezTo>
                  <a:pt x="1381" y="213"/>
                  <a:pt x="1381" y="213"/>
                  <a:pt x="1381" y="213"/>
                </a:cubicBezTo>
                <a:cubicBezTo>
                  <a:pt x="1388" y="210"/>
                  <a:pt x="1388" y="210"/>
                  <a:pt x="1388" y="210"/>
                </a:cubicBezTo>
                <a:cubicBezTo>
                  <a:pt x="1390" y="210"/>
                  <a:pt x="1390" y="210"/>
                  <a:pt x="1390" y="210"/>
                </a:cubicBezTo>
                <a:cubicBezTo>
                  <a:pt x="1389" y="211"/>
                  <a:pt x="1389" y="211"/>
                  <a:pt x="1389" y="211"/>
                </a:cubicBezTo>
                <a:cubicBezTo>
                  <a:pt x="1392" y="212"/>
                  <a:pt x="1392" y="212"/>
                  <a:pt x="1392" y="212"/>
                </a:cubicBezTo>
                <a:cubicBezTo>
                  <a:pt x="1402" y="207"/>
                  <a:pt x="1402" y="207"/>
                  <a:pt x="1402" y="207"/>
                </a:cubicBezTo>
                <a:cubicBezTo>
                  <a:pt x="1405" y="209"/>
                  <a:pt x="1405" y="209"/>
                  <a:pt x="1405" y="209"/>
                </a:cubicBezTo>
                <a:cubicBezTo>
                  <a:pt x="1409" y="208"/>
                  <a:pt x="1409" y="208"/>
                  <a:pt x="1409" y="208"/>
                </a:cubicBezTo>
                <a:cubicBezTo>
                  <a:pt x="1410" y="206"/>
                  <a:pt x="1410" y="206"/>
                  <a:pt x="1410" y="206"/>
                </a:cubicBezTo>
                <a:cubicBezTo>
                  <a:pt x="1416" y="203"/>
                  <a:pt x="1416" y="203"/>
                  <a:pt x="1416" y="203"/>
                </a:cubicBezTo>
                <a:cubicBezTo>
                  <a:pt x="1424" y="203"/>
                  <a:pt x="1424" y="203"/>
                  <a:pt x="1424" y="203"/>
                </a:cubicBezTo>
                <a:cubicBezTo>
                  <a:pt x="1416" y="206"/>
                  <a:pt x="1416" y="206"/>
                  <a:pt x="1416" y="206"/>
                </a:cubicBezTo>
                <a:cubicBezTo>
                  <a:pt x="1412" y="208"/>
                  <a:pt x="1417" y="200"/>
                  <a:pt x="1411" y="208"/>
                </a:cubicBezTo>
                <a:cubicBezTo>
                  <a:pt x="1412" y="209"/>
                  <a:pt x="1412" y="209"/>
                  <a:pt x="1412" y="209"/>
                </a:cubicBezTo>
                <a:cubicBezTo>
                  <a:pt x="1408" y="211"/>
                  <a:pt x="1408" y="211"/>
                  <a:pt x="1408" y="211"/>
                </a:cubicBezTo>
                <a:cubicBezTo>
                  <a:pt x="1411" y="212"/>
                  <a:pt x="1411" y="212"/>
                  <a:pt x="1411" y="212"/>
                </a:cubicBezTo>
                <a:cubicBezTo>
                  <a:pt x="1420" y="210"/>
                  <a:pt x="1420" y="210"/>
                  <a:pt x="1420" y="210"/>
                </a:cubicBezTo>
                <a:cubicBezTo>
                  <a:pt x="1420" y="209"/>
                  <a:pt x="1420" y="209"/>
                  <a:pt x="1423" y="211"/>
                </a:cubicBezTo>
                <a:cubicBezTo>
                  <a:pt x="1425" y="209"/>
                  <a:pt x="1425" y="209"/>
                  <a:pt x="1425" y="209"/>
                </a:cubicBezTo>
                <a:cubicBezTo>
                  <a:pt x="1425" y="210"/>
                  <a:pt x="1425" y="210"/>
                  <a:pt x="1425" y="210"/>
                </a:cubicBezTo>
                <a:cubicBezTo>
                  <a:pt x="1423" y="211"/>
                  <a:pt x="1423" y="211"/>
                  <a:pt x="1423" y="211"/>
                </a:cubicBezTo>
                <a:cubicBezTo>
                  <a:pt x="1422" y="211"/>
                  <a:pt x="1421" y="208"/>
                  <a:pt x="1419" y="211"/>
                </a:cubicBezTo>
                <a:cubicBezTo>
                  <a:pt x="1420" y="213"/>
                  <a:pt x="1420" y="213"/>
                  <a:pt x="1420" y="213"/>
                </a:cubicBezTo>
                <a:cubicBezTo>
                  <a:pt x="1420" y="213"/>
                  <a:pt x="1423" y="205"/>
                  <a:pt x="1416" y="214"/>
                </a:cubicBezTo>
                <a:cubicBezTo>
                  <a:pt x="1409" y="213"/>
                  <a:pt x="1409" y="213"/>
                  <a:pt x="1409" y="213"/>
                </a:cubicBezTo>
                <a:cubicBezTo>
                  <a:pt x="1407" y="215"/>
                  <a:pt x="1404" y="210"/>
                  <a:pt x="1406" y="215"/>
                </a:cubicBezTo>
                <a:cubicBezTo>
                  <a:pt x="1404" y="213"/>
                  <a:pt x="1404" y="213"/>
                  <a:pt x="1404" y="213"/>
                </a:cubicBezTo>
                <a:cubicBezTo>
                  <a:pt x="1403" y="215"/>
                  <a:pt x="1403" y="215"/>
                  <a:pt x="1403" y="215"/>
                </a:cubicBezTo>
                <a:cubicBezTo>
                  <a:pt x="1398" y="214"/>
                  <a:pt x="1398" y="214"/>
                  <a:pt x="1398" y="214"/>
                </a:cubicBezTo>
                <a:cubicBezTo>
                  <a:pt x="1388" y="217"/>
                  <a:pt x="1388" y="217"/>
                  <a:pt x="1388" y="217"/>
                </a:cubicBezTo>
                <a:cubicBezTo>
                  <a:pt x="1384" y="219"/>
                  <a:pt x="1384" y="219"/>
                  <a:pt x="1384" y="219"/>
                </a:cubicBezTo>
                <a:cubicBezTo>
                  <a:pt x="1381" y="219"/>
                  <a:pt x="1381" y="219"/>
                  <a:pt x="1381" y="219"/>
                </a:cubicBezTo>
                <a:cubicBezTo>
                  <a:pt x="1367" y="223"/>
                  <a:pt x="1367" y="223"/>
                  <a:pt x="1367" y="223"/>
                </a:cubicBezTo>
                <a:cubicBezTo>
                  <a:pt x="1365" y="223"/>
                  <a:pt x="1365" y="223"/>
                  <a:pt x="1365" y="223"/>
                </a:cubicBezTo>
                <a:cubicBezTo>
                  <a:pt x="1363" y="223"/>
                  <a:pt x="1363" y="223"/>
                  <a:pt x="1363" y="223"/>
                </a:cubicBezTo>
                <a:cubicBezTo>
                  <a:pt x="1360" y="224"/>
                  <a:pt x="1360" y="224"/>
                  <a:pt x="1360" y="224"/>
                </a:cubicBezTo>
                <a:cubicBezTo>
                  <a:pt x="1359" y="226"/>
                  <a:pt x="1359" y="226"/>
                  <a:pt x="1359" y="226"/>
                </a:cubicBezTo>
                <a:cubicBezTo>
                  <a:pt x="1361" y="226"/>
                  <a:pt x="1361" y="226"/>
                  <a:pt x="1361" y="226"/>
                </a:cubicBezTo>
                <a:cubicBezTo>
                  <a:pt x="1346" y="229"/>
                  <a:pt x="1346" y="229"/>
                  <a:pt x="1346" y="229"/>
                </a:cubicBezTo>
                <a:cubicBezTo>
                  <a:pt x="1347" y="230"/>
                  <a:pt x="1347" y="230"/>
                  <a:pt x="1347" y="230"/>
                </a:cubicBezTo>
                <a:cubicBezTo>
                  <a:pt x="1345" y="227"/>
                  <a:pt x="1342" y="231"/>
                  <a:pt x="1336" y="231"/>
                </a:cubicBezTo>
                <a:cubicBezTo>
                  <a:pt x="1328" y="231"/>
                  <a:pt x="1328" y="231"/>
                  <a:pt x="1328" y="231"/>
                </a:cubicBezTo>
                <a:cubicBezTo>
                  <a:pt x="1309" y="235"/>
                  <a:pt x="1309" y="235"/>
                  <a:pt x="1309" y="235"/>
                </a:cubicBezTo>
                <a:cubicBezTo>
                  <a:pt x="1299" y="238"/>
                  <a:pt x="1299" y="238"/>
                  <a:pt x="1299" y="238"/>
                </a:cubicBezTo>
                <a:cubicBezTo>
                  <a:pt x="1303" y="234"/>
                  <a:pt x="1292" y="238"/>
                  <a:pt x="1302" y="234"/>
                </a:cubicBezTo>
                <a:cubicBezTo>
                  <a:pt x="1301" y="233"/>
                  <a:pt x="1301" y="233"/>
                  <a:pt x="1301" y="233"/>
                </a:cubicBezTo>
                <a:cubicBezTo>
                  <a:pt x="1298" y="234"/>
                  <a:pt x="1298" y="234"/>
                  <a:pt x="1298" y="234"/>
                </a:cubicBezTo>
                <a:cubicBezTo>
                  <a:pt x="1296" y="235"/>
                  <a:pt x="1296" y="235"/>
                  <a:pt x="1296" y="235"/>
                </a:cubicBezTo>
                <a:cubicBezTo>
                  <a:pt x="1297" y="236"/>
                  <a:pt x="1297" y="236"/>
                  <a:pt x="1297" y="236"/>
                </a:cubicBezTo>
                <a:cubicBezTo>
                  <a:pt x="1297" y="238"/>
                  <a:pt x="1297" y="238"/>
                  <a:pt x="1297" y="238"/>
                </a:cubicBezTo>
                <a:cubicBezTo>
                  <a:pt x="1291" y="240"/>
                  <a:pt x="1291" y="240"/>
                  <a:pt x="1291" y="240"/>
                </a:cubicBezTo>
                <a:cubicBezTo>
                  <a:pt x="1286" y="240"/>
                  <a:pt x="1286" y="240"/>
                  <a:pt x="1286" y="240"/>
                </a:cubicBezTo>
                <a:cubicBezTo>
                  <a:pt x="1283" y="242"/>
                  <a:pt x="1279" y="246"/>
                  <a:pt x="1278" y="246"/>
                </a:cubicBezTo>
                <a:cubicBezTo>
                  <a:pt x="1279" y="243"/>
                  <a:pt x="1279" y="243"/>
                  <a:pt x="1279" y="243"/>
                </a:cubicBezTo>
                <a:cubicBezTo>
                  <a:pt x="1276" y="242"/>
                  <a:pt x="1276" y="242"/>
                  <a:pt x="1276" y="242"/>
                </a:cubicBezTo>
                <a:cubicBezTo>
                  <a:pt x="1267" y="245"/>
                  <a:pt x="1267" y="245"/>
                  <a:pt x="1267" y="245"/>
                </a:cubicBezTo>
                <a:cubicBezTo>
                  <a:pt x="1265" y="246"/>
                  <a:pt x="1265" y="246"/>
                  <a:pt x="1265" y="246"/>
                </a:cubicBezTo>
                <a:cubicBezTo>
                  <a:pt x="1266" y="247"/>
                  <a:pt x="1266" y="247"/>
                  <a:pt x="1266" y="247"/>
                </a:cubicBezTo>
                <a:cubicBezTo>
                  <a:pt x="1257" y="248"/>
                  <a:pt x="1257" y="248"/>
                  <a:pt x="1257" y="248"/>
                </a:cubicBezTo>
                <a:cubicBezTo>
                  <a:pt x="1254" y="252"/>
                  <a:pt x="1254" y="252"/>
                  <a:pt x="1254" y="252"/>
                </a:cubicBezTo>
                <a:cubicBezTo>
                  <a:pt x="1258" y="252"/>
                  <a:pt x="1258" y="252"/>
                  <a:pt x="1258" y="252"/>
                </a:cubicBezTo>
                <a:cubicBezTo>
                  <a:pt x="1259" y="252"/>
                  <a:pt x="1259" y="252"/>
                  <a:pt x="1259" y="252"/>
                </a:cubicBezTo>
                <a:cubicBezTo>
                  <a:pt x="1255" y="256"/>
                  <a:pt x="1255" y="256"/>
                  <a:pt x="1255" y="256"/>
                </a:cubicBezTo>
                <a:cubicBezTo>
                  <a:pt x="1253" y="256"/>
                  <a:pt x="1270" y="247"/>
                  <a:pt x="1249" y="257"/>
                </a:cubicBezTo>
                <a:cubicBezTo>
                  <a:pt x="1249" y="259"/>
                  <a:pt x="1249" y="259"/>
                  <a:pt x="1249" y="259"/>
                </a:cubicBezTo>
                <a:cubicBezTo>
                  <a:pt x="1256" y="263"/>
                  <a:pt x="1256" y="263"/>
                  <a:pt x="1256" y="263"/>
                </a:cubicBezTo>
                <a:cubicBezTo>
                  <a:pt x="1259" y="263"/>
                  <a:pt x="1259" y="263"/>
                  <a:pt x="1259" y="263"/>
                </a:cubicBezTo>
                <a:cubicBezTo>
                  <a:pt x="1259" y="260"/>
                  <a:pt x="1259" y="260"/>
                  <a:pt x="1259" y="260"/>
                </a:cubicBezTo>
                <a:cubicBezTo>
                  <a:pt x="1263" y="258"/>
                  <a:pt x="1263" y="258"/>
                  <a:pt x="1263" y="258"/>
                </a:cubicBezTo>
                <a:cubicBezTo>
                  <a:pt x="1267" y="259"/>
                  <a:pt x="1267" y="259"/>
                  <a:pt x="1267" y="259"/>
                </a:cubicBezTo>
                <a:cubicBezTo>
                  <a:pt x="1268" y="261"/>
                  <a:pt x="1268" y="261"/>
                  <a:pt x="1268" y="261"/>
                </a:cubicBezTo>
                <a:cubicBezTo>
                  <a:pt x="1272" y="260"/>
                  <a:pt x="1272" y="260"/>
                  <a:pt x="1272" y="260"/>
                </a:cubicBezTo>
                <a:cubicBezTo>
                  <a:pt x="1276" y="256"/>
                  <a:pt x="1276" y="256"/>
                  <a:pt x="1276" y="256"/>
                </a:cubicBezTo>
                <a:cubicBezTo>
                  <a:pt x="1269" y="250"/>
                  <a:pt x="1269" y="250"/>
                  <a:pt x="1269" y="250"/>
                </a:cubicBezTo>
                <a:cubicBezTo>
                  <a:pt x="1281" y="254"/>
                  <a:pt x="1281" y="254"/>
                  <a:pt x="1281" y="254"/>
                </a:cubicBezTo>
                <a:cubicBezTo>
                  <a:pt x="1285" y="252"/>
                  <a:pt x="1285" y="252"/>
                  <a:pt x="1285" y="252"/>
                </a:cubicBezTo>
                <a:cubicBezTo>
                  <a:pt x="1289" y="251"/>
                  <a:pt x="1289" y="251"/>
                  <a:pt x="1289" y="251"/>
                </a:cubicBezTo>
                <a:cubicBezTo>
                  <a:pt x="1290" y="248"/>
                  <a:pt x="1290" y="248"/>
                  <a:pt x="1290" y="248"/>
                </a:cubicBezTo>
                <a:cubicBezTo>
                  <a:pt x="1290" y="247"/>
                  <a:pt x="1290" y="247"/>
                  <a:pt x="1290" y="247"/>
                </a:cubicBezTo>
                <a:cubicBezTo>
                  <a:pt x="1294" y="249"/>
                  <a:pt x="1294" y="249"/>
                  <a:pt x="1294" y="249"/>
                </a:cubicBezTo>
                <a:cubicBezTo>
                  <a:pt x="1295" y="247"/>
                  <a:pt x="1300" y="254"/>
                  <a:pt x="1296" y="245"/>
                </a:cubicBezTo>
                <a:cubicBezTo>
                  <a:pt x="1299" y="249"/>
                  <a:pt x="1299" y="249"/>
                  <a:pt x="1299" y="249"/>
                </a:cubicBezTo>
                <a:cubicBezTo>
                  <a:pt x="1297" y="249"/>
                  <a:pt x="1297" y="249"/>
                  <a:pt x="1297" y="249"/>
                </a:cubicBezTo>
                <a:cubicBezTo>
                  <a:pt x="1292" y="251"/>
                  <a:pt x="1292" y="251"/>
                  <a:pt x="1292" y="251"/>
                </a:cubicBezTo>
                <a:cubicBezTo>
                  <a:pt x="1289" y="251"/>
                  <a:pt x="1289" y="251"/>
                  <a:pt x="1289" y="251"/>
                </a:cubicBezTo>
                <a:cubicBezTo>
                  <a:pt x="1288" y="254"/>
                  <a:pt x="1288" y="254"/>
                  <a:pt x="1288" y="254"/>
                </a:cubicBezTo>
                <a:cubicBezTo>
                  <a:pt x="1284" y="253"/>
                  <a:pt x="1290" y="258"/>
                  <a:pt x="1284" y="254"/>
                </a:cubicBezTo>
                <a:cubicBezTo>
                  <a:pt x="1284" y="257"/>
                  <a:pt x="1277" y="254"/>
                  <a:pt x="1285" y="258"/>
                </a:cubicBezTo>
                <a:cubicBezTo>
                  <a:pt x="1290" y="256"/>
                  <a:pt x="1290" y="256"/>
                  <a:pt x="1290" y="256"/>
                </a:cubicBezTo>
                <a:cubicBezTo>
                  <a:pt x="1292" y="257"/>
                  <a:pt x="1292" y="257"/>
                  <a:pt x="1292" y="257"/>
                </a:cubicBezTo>
                <a:cubicBezTo>
                  <a:pt x="1306" y="252"/>
                  <a:pt x="1306" y="252"/>
                  <a:pt x="1306" y="252"/>
                </a:cubicBezTo>
                <a:cubicBezTo>
                  <a:pt x="1321" y="249"/>
                  <a:pt x="1321" y="249"/>
                  <a:pt x="1321" y="249"/>
                </a:cubicBezTo>
                <a:cubicBezTo>
                  <a:pt x="1327" y="248"/>
                  <a:pt x="1327" y="248"/>
                  <a:pt x="1327" y="248"/>
                </a:cubicBezTo>
                <a:cubicBezTo>
                  <a:pt x="1326" y="249"/>
                  <a:pt x="1324" y="250"/>
                  <a:pt x="1327" y="251"/>
                </a:cubicBezTo>
                <a:cubicBezTo>
                  <a:pt x="1329" y="250"/>
                  <a:pt x="1329" y="250"/>
                  <a:pt x="1329" y="250"/>
                </a:cubicBezTo>
                <a:cubicBezTo>
                  <a:pt x="1328" y="248"/>
                  <a:pt x="1328" y="248"/>
                  <a:pt x="1328" y="248"/>
                </a:cubicBezTo>
                <a:cubicBezTo>
                  <a:pt x="1335" y="249"/>
                  <a:pt x="1335" y="249"/>
                  <a:pt x="1335" y="249"/>
                </a:cubicBezTo>
                <a:cubicBezTo>
                  <a:pt x="1336" y="247"/>
                  <a:pt x="1336" y="247"/>
                  <a:pt x="1336" y="247"/>
                </a:cubicBezTo>
                <a:cubicBezTo>
                  <a:pt x="1346" y="245"/>
                  <a:pt x="1346" y="245"/>
                  <a:pt x="1346" y="245"/>
                </a:cubicBezTo>
                <a:cubicBezTo>
                  <a:pt x="1354" y="245"/>
                  <a:pt x="1354" y="245"/>
                  <a:pt x="1354" y="245"/>
                </a:cubicBezTo>
                <a:cubicBezTo>
                  <a:pt x="1377" y="239"/>
                  <a:pt x="1377" y="239"/>
                  <a:pt x="1377" y="239"/>
                </a:cubicBezTo>
                <a:cubicBezTo>
                  <a:pt x="1379" y="238"/>
                  <a:pt x="1379" y="238"/>
                  <a:pt x="1379" y="238"/>
                </a:cubicBezTo>
                <a:cubicBezTo>
                  <a:pt x="1389" y="236"/>
                  <a:pt x="1389" y="236"/>
                  <a:pt x="1389" y="236"/>
                </a:cubicBezTo>
                <a:cubicBezTo>
                  <a:pt x="1389" y="234"/>
                  <a:pt x="1389" y="234"/>
                  <a:pt x="1389" y="234"/>
                </a:cubicBezTo>
                <a:cubicBezTo>
                  <a:pt x="1392" y="232"/>
                  <a:pt x="1392" y="232"/>
                  <a:pt x="1392" y="232"/>
                </a:cubicBezTo>
                <a:cubicBezTo>
                  <a:pt x="1393" y="234"/>
                  <a:pt x="1393" y="234"/>
                  <a:pt x="1393" y="234"/>
                </a:cubicBezTo>
                <a:cubicBezTo>
                  <a:pt x="1392" y="236"/>
                  <a:pt x="1392" y="236"/>
                  <a:pt x="1392" y="236"/>
                </a:cubicBezTo>
                <a:cubicBezTo>
                  <a:pt x="1384" y="238"/>
                  <a:pt x="1384" y="238"/>
                  <a:pt x="1384" y="238"/>
                </a:cubicBezTo>
                <a:cubicBezTo>
                  <a:pt x="1391" y="240"/>
                  <a:pt x="1391" y="240"/>
                  <a:pt x="1391" y="240"/>
                </a:cubicBezTo>
                <a:cubicBezTo>
                  <a:pt x="1396" y="235"/>
                  <a:pt x="1396" y="235"/>
                  <a:pt x="1396" y="235"/>
                </a:cubicBezTo>
                <a:cubicBezTo>
                  <a:pt x="1397" y="238"/>
                  <a:pt x="1397" y="238"/>
                  <a:pt x="1397" y="238"/>
                </a:cubicBezTo>
                <a:cubicBezTo>
                  <a:pt x="1403" y="239"/>
                  <a:pt x="1403" y="239"/>
                  <a:pt x="1403" y="239"/>
                </a:cubicBezTo>
                <a:cubicBezTo>
                  <a:pt x="1402" y="241"/>
                  <a:pt x="1402" y="241"/>
                  <a:pt x="1402" y="241"/>
                </a:cubicBezTo>
                <a:cubicBezTo>
                  <a:pt x="1409" y="242"/>
                  <a:pt x="1409" y="242"/>
                  <a:pt x="1409" y="242"/>
                </a:cubicBezTo>
                <a:cubicBezTo>
                  <a:pt x="1420" y="240"/>
                  <a:pt x="1420" y="240"/>
                  <a:pt x="1420" y="240"/>
                </a:cubicBezTo>
                <a:cubicBezTo>
                  <a:pt x="1424" y="239"/>
                  <a:pt x="1424" y="239"/>
                  <a:pt x="1424" y="239"/>
                </a:cubicBezTo>
                <a:cubicBezTo>
                  <a:pt x="1423" y="238"/>
                  <a:pt x="1423" y="238"/>
                  <a:pt x="1423" y="238"/>
                </a:cubicBezTo>
                <a:cubicBezTo>
                  <a:pt x="1426" y="238"/>
                  <a:pt x="1426" y="238"/>
                  <a:pt x="1426" y="238"/>
                </a:cubicBezTo>
                <a:cubicBezTo>
                  <a:pt x="1426" y="240"/>
                  <a:pt x="1425" y="233"/>
                  <a:pt x="1428" y="240"/>
                </a:cubicBezTo>
                <a:cubicBezTo>
                  <a:pt x="1435" y="240"/>
                  <a:pt x="1435" y="240"/>
                  <a:pt x="1435" y="240"/>
                </a:cubicBezTo>
                <a:cubicBezTo>
                  <a:pt x="1447" y="239"/>
                  <a:pt x="1447" y="239"/>
                  <a:pt x="1447" y="239"/>
                </a:cubicBezTo>
                <a:cubicBezTo>
                  <a:pt x="1454" y="239"/>
                  <a:pt x="1454" y="239"/>
                  <a:pt x="1454" y="239"/>
                </a:cubicBezTo>
                <a:cubicBezTo>
                  <a:pt x="1454" y="239"/>
                  <a:pt x="1451" y="241"/>
                  <a:pt x="1454" y="237"/>
                </a:cubicBezTo>
                <a:cubicBezTo>
                  <a:pt x="1457" y="239"/>
                  <a:pt x="1457" y="239"/>
                  <a:pt x="1457" y="239"/>
                </a:cubicBezTo>
                <a:cubicBezTo>
                  <a:pt x="1461" y="238"/>
                  <a:pt x="1461" y="238"/>
                  <a:pt x="1461" y="238"/>
                </a:cubicBezTo>
                <a:cubicBezTo>
                  <a:pt x="1480" y="240"/>
                  <a:pt x="1480" y="240"/>
                  <a:pt x="1480" y="240"/>
                </a:cubicBezTo>
                <a:cubicBezTo>
                  <a:pt x="1488" y="241"/>
                  <a:pt x="1488" y="241"/>
                  <a:pt x="1488" y="241"/>
                </a:cubicBezTo>
                <a:cubicBezTo>
                  <a:pt x="1492" y="242"/>
                  <a:pt x="1492" y="242"/>
                  <a:pt x="1492" y="242"/>
                </a:cubicBezTo>
                <a:cubicBezTo>
                  <a:pt x="1490" y="243"/>
                  <a:pt x="1490" y="243"/>
                  <a:pt x="1490" y="243"/>
                </a:cubicBezTo>
                <a:cubicBezTo>
                  <a:pt x="1490" y="244"/>
                  <a:pt x="1489" y="244"/>
                  <a:pt x="1493" y="245"/>
                </a:cubicBezTo>
                <a:cubicBezTo>
                  <a:pt x="1493" y="245"/>
                  <a:pt x="1493" y="245"/>
                  <a:pt x="1493" y="245"/>
                </a:cubicBezTo>
                <a:cubicBezTo>
                  <a:pt x="1494" y="242"/>
                  <a:pt x="1494" y="242"/>
                  <a:pt x="1494" y="242"/>
                </a:cubicBezTo>
                <a:cubicBezTo>
                  <a:pt x="1498" y="244"/>
                  <a:pt x="1498" y="244"/>
                  <a:pt x="1498" y="244"/>
                </a:cubicBezTo>
                <a:cubicBezTo>
                  <a:pt x="1497" y="248"/>
                  <a:pt x="1497" y="248"/>
                  <a:pt x="1497" y="248"/>
                </a:cubicBezTo>
                <a:cubicBezTo>
                  <a:pt x="1494" y="249"/>
                  <a:pt x="1494" y="249"/>
                  <a:pt x="1494" y="249"/>
                </a:cubicBezTo>
                <a:cubicBezTo>
                  <a:pt x="1488" y="256"/>
                  <a:pt x="1488" y="256"/>
                  <a:pt x="1488" y="256"/>
                </a:cubicBezTo>
                <a:cubicBezTo>
                  <a:pt x="1468" y="267"/>
                  <a:pt x="1468" y="267"/>
                  <a:pt x="1468" y="267"/>
                </a:cubicBezTo>
                <a:cubicBezTo>
                  <a:pt x="1469" y="269"/>
                  <a:pt x="1466" y="268"/>
                  <a:pt x="1466" y="270"/>
                </a:cubicBezTo>
                <a:cubicBezTo>
                  <a:pt x="1464" y="268"/>
                  <a:pt x="1464" y="268"/>
                  <a:pt x="1464" y="268"/>
                </a:cubicBezTo>
                <a:cubicBezTo>
                  <a:pt x="1457" y="272"/>
                  <a:pt x="1457" y="272"/>
                  <a:pt x="1457" y="272"/>
                </a:cubicBezTo>
                <a:cubicBezTo>
                  <a:pt x="1454" y="270"/>
                  <a:pt x="1454" y="270"/>
                  <a:pt x="1454" y="270"/>
                </a:cubicBezTo>
                <a:cubicBezTo>
                  <a:pt x="1452" y="272"/>
                  <a:pt x="1452" y="272"/>
                  <a:pt x="1452" y="272"/>
                </a:cubicBezTo>
                <a:cubicBezTo>
                  <a:pt x="1454" y="273"/>
                  <a:pt x="1454" y="273"/>
                  <a:pt x="1454" y="273"/>
                </a:cubicBezTo>
                <a:cubicBezTo>
                  <a:pt x="1452" y="274"/>
                  <a:pt x="1452" y="274"/>
                  <a:pt x="1452" y="274"/>
                </a:cubicBezTo>
                <a:cubicBezTo>
                  <a:pt x="1457" y="275"/>
                  <a:pt x="1457" y="275"/>
                  <a:pt x="1457" y="275"/>
                </a:cubicBezTo>
                <a:cubicBezTo>
                  <a:pt x="1468" y="272"/>
                  <a:pt x="1468" y="272"/>
                  <a:pt x="1468" y="272"/>
                </a:cubicBezTo>
                <a:cubicBezTo>
                  <a:pt x="1470" y="275"/>
                  <a:pt x="1470" y="275"/>
                  <a:pt x="1470" y="275"/>
                </a:cubicBezTo>
                <a:cubicBezTo>
                  <a:pt x="1470" y="276"/>
                  <a:pt x="1469" y="277"/>
                  <a:pt x="1471" y="278"/>
                </a:cubicBezTo>
                <a:cubicBezTo>
                  <a:pt x="1474" y="275"/>
                  <a:pt x="1474" y="275"/>
                  <a:pt x="1474" y="275"/>
                </a:cubicBezTo>
                <a:cubicBezTo>
                  <a:pt x="1473" y="275"/>
                  <a:pt x="1473" y="275"/>
                  <a:pt x="1473" y="275"/>
                </a:cubicBezTo>
                <a:cubicBezTo>
                  <a:pt x="1475" y="273"/>
                  <a:pt x="1475" y="273"/>
                  <a:pt x="1475" y="273"/>
                </a:cubicBezTo>
                <a:cubicBezTo>
                  <a:pt x="1476" y="274"/>
                  <a:pt x="1476" y="274"/>
                  <a:pt x="1476" y="274"/>
                </a:cubicBezTo>
                <a:cubicBezTo>
                  <a:pt x="1477" y="271"/>
                  <a:pt x="1477" y="271"/>
                  <a:pt x="1477" y="271"/>
                </a:cubicBezTo>
                <a:cubicBezTo>
                  <a:pt x="1479" y="273"/>
                  <a:pt x="1479" y="273"/>
                  <a:pt x="1479" y="273"/>
                </a:cubicBezTo>
                <a:cubicBezTo>
                  <a:pt x="1479" y="274"/>
                  <a:pt x="1479" y="274"/>
                  <a:pt x="1479" y="274"/>
                </a:cubicBezTo>
                <a:cubicBezTo>
                  <a:pt x="1482" y="272"/>
                  <a:pt x="1482" y="272"/>
                  <a:pt x="1482" y="272"/>
                </a:cubicBezTo>
                <a:cubicBezTo>
                  <a:pt x="1485" y="273"/>
                  <a:pt x="1485" y="273"/>
                  <a:pt x="1485" y="273"/>
                </a:cubicBezTo>
                <a:cubicBezTo>
                  <a:pt x="1484" y="275"/>
                  <a:pt x="1484" y="275"/>
                  <a:pt x="1484" y="275"/>
                </a:cubicBezTo>
                <a:cubicBezTo>
                  <a:pt x="1486" y="276"/>
                  <a:pt x="1486" y="276"/>
                  <a:pt x="1486" y="276"/>
                </a:cubicBezTo>
                <a:cubicBezTo>
                  <a:pt x="1488" y="276"/>
                  <a:pt x="1488" y="276"/>
                  <a:pt x="1488" y="276"/>
                </a:cubicBezTo>
                <a:cubicBezTo>
                  <a:pt x="1486" y="273"/>
                  <a:pt x="1486" y="273"/>
                  <a:pt x="1486" y="273"/>
                </a:cubicBezTo>
                <a:cubicBezTo>
                  <a:pt x="1488" y="272"/>
                  <a:pt x="1488" y="272"/>
                  <a:pt x="1488" y="272"/>
                </a:cubicBezTo>
                <a:cubicBezTo>
                  <a:pt x="1490" y="275"/>
                  <a:pt x="1490" y="275"/>
                  <a:pt x="1490" y="275"/>
                </a:cubicBezTo>
                <a:cubicBezTo>
                  <a:pt x="1492" y="274"/>
                  <a:pt x="1492" y="274"/>
                  <a:pt x="1492" y="274"/>
                </a:cubicBezTo>
                <a:cubicBezTo>
                  <a:pt x="1492" y="274"/>
                  <a:pt x="1491" y="273"/>
                  <a:pt x="1492" y="275"/>
                </a:cubicBezTo>
                <a:cubicBezTo>
                  <a:pt x="1494" y="275"/>
                  <a:pt x="1494" y="275"/>
                  <a:pt x="1494" y="275"/>
                </a:cubicBezTo>
                <a:cubicBezTo>
                  <a:pt x="1496" y="272"/>
                  <a:pt x="1496" y="272"/>
                  <a:pt x="1496" y="272"/>
                </a:cubicBezTo>
                <a:cubicBezTo>
                  <a:pt x="1494" y="271"/>
                  <a:pt x="1494" y="271"/>
                  <a:pt x="1494" y="271"/>
                </a:cubicBezTo>
                <a:cubicBezTo>
                  <a:pt x="1496" y="269"/>
                  <a:pt x="1496" y="269"/>
                  <a:pt x="1496" y="269"/>
                </a:cubicBezTo>
                <a:cubicBezTo>
                  <a:pt x="1507" y="268"/>
                  <a:pt x="1507" y="268"/>
                  <a:pt x="1507" y="268"/>
                </a:cubicBezTo>
                <a:cubicBezTo>
                  <a:pt x="1513" y="269"/>
                  <a:pt x="1513" y="269"/>
                  <a:pt x="1513" y="269"/>
                </a:cubicBezTo>
                <a:cubicBezTo>
                  <a:pt x="1507" y="270"/>
                  <a:pt x="1507" y="270"/>
                  <a:pt x="1507" y="270"/>
                </a:cubicBezTo>
                <a:cubicBezTo>
                  <a:pt x="1508" y="274"/>
                  <a:pt x="1508" y="274"/>
                  <a:pt x="1508" y="274"/>
                </a:cubicBezTo>
                <a:cubicBezTo>
                  <a:pt x="1506" y="275"/>
                  <a:pt x="1506" y="275"/>
                  <a:pt x="1506" y="275"/>
                </a:cubicBezTo>
                <a:cubicBezTo>
                  <a:pt x="1513" y="277"/>
                  <a:pt x="1513" y="277"/>
                  <a:pt x="1513" y="277"/>
                </a:cubicBezTo>
                <a:cubicBezTo>
                  <a:pt x="1513" y="277"/>
                  <a:pt x="1513" y="277"/>
                  <a:pt x="1513" y="277"/>
                </a:cubicBezTo>
                <a:cubicBezTo>
                  <a:pt x="1516" y="276"/>
                  <a:pt x="1516" y="276"/>
                  <a:pt x="1516" y="276"/>
                </a:cubicBezTo>
                <a:cubicBezTo>
                  <a:pt x="1517" y="277"/>
                  <a:pt x="1517" y="277"/>
                  <a:pt x="1517" y="277"/>
                </a:cubicBezTo>
                <a:cubicBezTo>
                  <a:pt x="1518" y="277"/>
                  <a:pt x="1513" y="280"/>
                  <a:pt x="1518" y="275"/>
                </a:cubicBezTo>
                <a:cubicBezTo>
                  <a:pt x="1520" y="276"/>
                  <a:pt x="1520" y="276"/>
                  <a:pt x="1520" y="276"/>
                </a:cubicBezTo>
                <a:cubicBezTo>
                  <a:pt x="1523" y="273"/>
                  <a:pt x="1523" y="273"/>
                  <a:pt x="1523" y="273"/>
                </a:cubicBezTo>
                <a:cubicBezTo>
                  <a:pt x="1526" y="272"/>
                  <a:pt x="1526" y="272"/>
                  <a:pt x="1526" y="272"/>
                </a:cubicBezTo>
                <a:cubicBezTo>
                  <a:pt x="1527" y="269"/>
                  <a:pt x="1527" y="269"/>
                  <a:pt x="1527" y="269"/>
                </a:cubicBezTo>
                <a:cubicBezTo>
                  <a:pt x="1530" y="271"/>
                  <a:pt x="1530" y="271"/>
                  <a:pt x="1530" y="271"/>
                </a:cubicBezTo>
                <a:cubicBezTo>
                  <a:pt x="1533" y="269"/>
                  <a:pt x="1533" y="269"/>
                  <a:pt x="1533" y="269"/>
                </a:cubicBezTo>
                <a:cubicBezTo>
                  <a:pt x="1534" y="272"/>
                  <a:pt x="1534" y="272"/>
                  <a:pt x="1534" y="272"/>
                </a:cubicBezTo>
                <a:cubicBezTo>
                  <a:pt x="1536" y="273"/>
                  <a:pt x="1536" y="273"/>
                  <a:pt x="1536" y="273"/>
                </a:cubicBezTo>
                <a:cubicBezTo>
                  <a:pt x="1548" y="270"/>
                  <a:pt x="1548" y="270"/>
                  <a:pt x="1548" y="270"/>
                </a:cubicBezTo>
                <a:cubicBezTo>
                  <a:pt x="1553" y="264"/>
                  <a:pt x="1553" y="264"/>
                  <a:pt x="1553" y="264"/>
                </a:cubicBezTo>
                <a:cubicBezTo>
                  <a:pt x="1554" y="265"/>
                  <a:pt x="1554" y="265"/>
                  <a:pt x="1554" y="265"/>
                </a:cubicBezTo>
                <a:cubicBezTo>
                  <a:pt x="1559" y="262"/>
                  <a:pt x="1559" y="262"/>
                  <a:pt x="1559" y="262"/>
                </a:cubicBezTo>
                <a:cubicBezTo>
                  <a:pt x="1557" y="267"/>
                  <a:pt x="1557" y="267"/>
                  <a:pt x="1557" y="267"/>
                </a:cubicBezTo>
                <a:cubicBezTo>
                  <a:pt x="1553" y="271"/>
                  <a:pt x="1553" y="271"/>
                  <a:pt x="1553" y="271"/>
                </a:cubicBezTo>
                <a:cubicBezTo>
                  <a:pt x="1552" y="270"/>
                  <a:pt x="1552" y="270"/>
                  <a:pt x="1552" y="270"/>
                </a:cubicBezTo>
                <a:cubicBezTo>
                  <a:pt x="1551" y="271"/>
                  <a:pt x="1551" y="271"/>
                  <a:pt x="1551" y="271"/>
                </a:cubicBezTo>
                <a:cubicBezTo>
                  <a:pt x="1553" y="274"/>
                  <a:pt x="1553" y="274"/>
                  <a:pt x="1553" y="274"/>
                </a:cubicBezTo>
                <a:cubicBezTo>
                  <a:pt x="1554" y="272"/>
                  <a:pt x="1554" y="272"/>
                  <a:pt x="1554" y="272"/>
                </a:cubicBezTo>
                <a:cubicBezTo>
                  <a:pt x="1558" y="275"/>
                  <a:pt x="1558" y="275"/>
                  <a:pt x="1558" y="275"/>
                </a:cubicBezTo>
                <a:cubicBezTo>
                  <a:pt x="1562" y="275"/>
                  <a:pt x="1562" y="275"/>
                  <a:pt x="1562" y="275"/>
                </a:cubicBezTo>
                <a:cubicBezTo>
                  <a:pt x="1563" y="277"/>
                  <a:pt x="1563" y="277"/>
                  <a:pt x="1563" y="277"/>
                </a:cubicBezTo>
                <a:cubicBezTo>
                  <a:pt x="1563" y="278"/>
                  <a:pt x="1563" y="278"/>
                  <a:pt x="1563" y="278"/>
                </a:cubicBezTo>
                <a:cubicBezTo>
                  <a:pt x="1567" y="275"/>
                  <a:pt x="1567" y="275"/>
                  <a:pt x="1567" y="275"/>
                </a:cubicBezTo>
                <a:cubicBezTo>
                  <a:pt x="1565" y="278"/>
                  <a:pt x="1571" y="273"/>
                  <a:pt x="1567" y="277"/>
                </a:cubicBezTo>
                <a:cubicBezTo>
                  <a:pt x="1572" y="281"/>
                  <a:pt x="1572" y="281"/>
                  <a:pt x="1572" y="281"/>
                </a:cubicBezTo>
                <a:cubicBezTo>
                  <a:pt x="1568" y="280"/>
                  <a:pt x="1568" y="280"/>
                  <a:pt x="1568" y="280"/>
                </a:cubicBezTo>
                <a:cubicBezTo>
                  <a:pt x="1567" y="280"/>
                  <a:pt x="1576" y="277"/>
                  <a:pt x="1565" y="281"/>
                </a:cubicBezTo>
                <a:cubicBezTo>
                  <a:pt x="1566" y="283"/>
                  <a:pt x="1566" y="283"/>
                  <a:pt x="1566" y="283"/>
                </a:cubicBezTo>
                <a:cubicBezTo>
                  <a:pt x="1574" y="285"/>
                  <a:pt x="1574" y="285"/>
                  <a:pt x="1574" y="285"/>
                </a:cubicBezTo>
                <a:cubicBezTo>
                  <a:pt x="1569" y="290"/>
                  <a:pt x="1569" y="290"/>
                  <a:pt x="1569" y="290"/>
                </a:cubicBezTo>
                <a:cubicBezTo>
                  <a:pt x="1569" y="290"/>
                  <a:pt x="1575" y="286"/>
                  <a:pt x="1567" y="291"/>
                </a:cubicBezTo>
                <a:cubicBezTo>
                  <a:pt x="1567" y="292"/>
                  <a:pt x="1567" y="292"/>
                  <a:pt x="1567" y="292"/>
                </a:cubicBezTo>
                <a:cubicBezTo>
                  <a:pt x="1572" y="292"/>
                  <a:pt x="1572" y="292"/>
                  <a:pt x="1572" y="292"/>
                </a:cubicBezTo>
                <a:cubicBezTo>
                  <a:pt x="1571" y="291"/>
                  <a:pt x="1571" y="291"/>
                  <a:pt x="1571" y="291"/>
                </a:cubicBezTo>
                <a:cubicBezTo>
                  <a:pt x="1572" y="292"/>
                  <a:pt x="1572" y="292"/>
                  <a:pt x="1572" y="292"/>
                </a:cubicBezTo>
                <a:cubicBezTo>
                  <a:pt x="1575" y="293"/>
                  <a:pt x="1572" y="286"/>
                  <a:pt x="1577" y="292"/>
                </a:cubicBezTo>
                <a:cubicBezTo>
                  <a:pt x="1579" y="291"/>
                  <a:pt x="1579" y="291"/>
                  <a:pt x="1579" y="291"/>
                </a:cubicBezTo>
                <a:cubicBezTo>
                  <a:pt x="1583" y="292"/>
                  <a:pt x="1583" y="292"/>
                  <a:pt x="1583" y="292"/>
                </a:cubicBezTo>
                <a:cubicBezTo>
                  <a:pt x="1583" y="293"/>
                  <a:pt x="1583" y="293"/>
                  <a:pt x="1583" y="293"/>
                </a:cubicBezTo>
                <a:cubicBezTo>
                  <a:pt x="1579" y="291"/>
                  <a:pt x="1579" y="291"/>
                  <a:pt x="1579" y="291"/>
                </a:cubicBezTo>
                <a:cubicBezTo>
                  <a:pt x="1581" y="296"/>
                  <a:pt x="1581" y="296"/>
                  <a:pt x="1581" y="296"/>
                </a:cubicBezTo>
                <a:cubicBezTo>
                  <a:pt x="1585" y="296"/>
                  <a:pt x="1585" y="296"/>
                  <a:pt x="1585" y="296"/>
                </a:cubicBezTo>
                <a:cubicBezTo>
                  <a:pt x="1582" y="298"/>
                  <a:pt x="1582" y="298"/>
                  <a:pt x="1582" y="298"/>
                </a:cubicBezTo>
                <a:cubicBezTo>
                  <a:pt x="1582" y="300"/>
                  <a:pt x="1582" y="300"/>
                  <a:pt x="1582" y="300"/>
                </a:cubicBezTo>
                <a:cubicBezTo>
                  <a:pt x="1586" y="301"/>
                  <a:pt x="1586" y="301"/>
                  <a:pt x="1586" y="301"/>
                </a:cubicBezTo>
                <a:cubicBezTo>
                  <a:pt x="1584" y="305"/>
                  <a:pt x="1584" y="305"/>
                  <a:pt x="1584" y="305"/>
                </a:cubicBezTo>
                <a:cubicBezTo>
                  <a:pt x="1590" y="304"/>
                  <a:pt x="1590" y="304"/>
                  <a:pt x="1590" y="304"/>
                </a:cubicBezTo>
                <a:cubicBezTo>
                  <a:pt x="1590" y="303"/>
                  <a:pt x="1590" y="303"/>
                  <a:pt x="1590" y="303"/>
                </a:cubicBezTo>
                <a:cubicBezTo>
                  <a:pt x="1593" y="303"/>
                  <a:pt x="1593" y="303"/>
                  <a:pt x="1593" y="303"/>
                </a:cubicBezTo>
                <a:cubicBezTo>
                  <a:pt x="1594" y="304"/>
                  <a:pt x="1594" y="304"/>
                  <a:pt x="1594" y="304"/>
                </a:cubicBezTo>
                <a:cubicBezTo>
                  <a:pt x="1590" y="306"/>
                  <a:pt x="1590" y="306"/>
                  <a:pt x="1590" y="306"/>
                </a:cubicBezTo>
                <a:cubicBezTo>
                  <a:pt x="1591" y="307"/>
                  <a:pt x="1591" y="307"/>
                  <a:pt x="1591" y="307"/>
                </a:cubicBezTo>
                <a:cubicBezTo>
                  <a:pt x="1588" y="307"/>
                  <a:pt x="1588" y="307"/>
                  <a:pt x="1588" y="307"/>
                </a:cubicBezTo>
                <a:cubicBezTo>
                  <a:pt x="1580" y="313"/>
                  <a:pt x="1580" y="313"/>
                  <a:pt x="1580" y="313"/>
                </a:cubicBezTo>
                <a:cubicBezTo>
                  <a:pt x="1585" y="314"/>
                  <a:pt x="1585" y="314"/>
                  <a:pt x="1585" y="314"/>
                </a:cubicBezTo>
                <a:cubicBezTo>
                  <a:pt x="1594" y="313"/>
                  <a:pt x="1594" y="313"/>
                  <a:pt x="1594" y="313"/>
                </a:cubicBezTo>
                <a:cubicBezTo>
                  <a:pt x="1590" y="316"/>
                  <a:pt x="1590" y="316"/>
                  <a:pt x="1590" y="316"/>
                </a:cubicBezTo>
                <a:cubicBezTo>
                  <a:pt x="1587" y="316"/>
                  <a:pt x="1587" y="316"/>
                  <a:pt x="1587" y="316"/>
                </a:cubicBezTo>
                <a:cubicBezTo>
                  <a:pt x="1584" y="319"/>
                  <a:pt x="1593" y="316"/>
                  <a:pt x="1586" y="319"/>
                </a:cubicBezTo>
                <a:cubicBezTo>
                  <a:pt x="1594" y="320"/>
                  <a:pt x="1594" y="320"/>
                  <a:pt x="1594" y="320"/>
                </a:cubicBezTo>
                <a:cubicBezTo>
                  <a:pt x="1595" y="320"/>
                  <a:pt x="1595" y="320"/>
                  <a:pt x="1595" y="320"/>
                </a:cubicBezTo>
                <a:cubicBezTo>
                  <a:pt x="1600" y="322"/>
                  <a:pt x="1600" y="322"/>
                  <a:pt x="1600" y="322"/>
                </a:cubicBezTo>
                <a:cubicBezTo>
                  <a:pt x="1603" y="321"/>
                  <a:pt x="1603" y="321"/>
                  <a:pt x="1603" y="321"/>
                </a:cubicBezTo>
                <a:cubicBezTo>
                  <a:pt x="1604" y="323"/>
                  <a:pt x="1604" y="323"/>
                  <a:pt x="1604" y="323"/>
                </a:cubicBezTo>
                <a:cubicBezTo>
                  <a:pt x="1600" y="324"/>
                  <a:pt x="1600" y="324"/>
                  <a:pt x="1600" y="324"/>
                </a:cubicBezTo>
                <a:cubicBezTo>
                  <a:pt x="1608" y="332"/>
                  <a:pt x="1608" y="332"/>
                  <a:pt x="1608" y="332"/>
                </a:cubicBezTo>
                <a:cubicBezTo>
                  <a:pt x="1607" y="334"/>
                  <a:pt x="1609" y="332"/>
                  <a:pt x="1612" y="332"/>
                </a:cubicBezTo>
                <a:cubicBezTo>
                  <a:pt x="1611" y="329"/>
                  <a:pt x="1611" y="329"/>
                  <a:pt x="1611" y="329"/>
                </a:cubicBezTo>
                <a:cubicBezTo>
                  <a:pt x="1608" y="329"/>
                  <a:pt x="1608" y="329"/>
                  <a:pt x="1608" y="329"/>
                </a:cubicBezTo>
                <a:cubicBezTo>
                  <a:pt x="1608" y="328"/>
                  <a:pt x="1610" y="328"/>
                  <a:pt x="1609" y="327"/>
                </a:cubicBezTo>
                <a:cubicBezTo>
                  <a:pt x="1607" y="326"/>
                  <a:pt x="1607" y="326"/>
                  <a:pt x="1607" y="326"/>
                </a:cubicBezTo>
                <a:cubicBezTo>
                  <a:pt x="1605" y="324"/>
                  <a:pt x="1605" y="324"/>
                  <a:pt x="1605" y="324"/>
                </a:cubicBezTo>
                <a:cubicBezTo>
                  <a:pt x="1607" y="328"/>
                  <a:pt x="1606" y="321"/>
                  <a:pt x="1611" y="324"/>
                </a:cubicBezTo>
                <a:cubicBezTo>
                  <a:pt x="1610" y="326"/>
                  <a:pt x="1610" y="326"/>
                  <a:pt x="1610" y="326"/>
                </a:cubicBezTo>
                <a:cubicBezTo>
                  <a:pt x="1614" y="332"/>
                  <a:pt x="1614" y="332"/>
                  <a:pt x="1614" y="332"/>
                </a:cubicBezTo>
                <a:cubicBezTo>
                  <a:pt x="1614" y="335"/>
                  <a:pt x="1614" y="335"/>
                  <a:pt x="1614" y="335"/>
                </a:cubicBezTo>
                <a:cubicBezTo>
                  <a:pt x="1618" y="338"/>
                  <a:pt x="1618" y="338"/>
                  <a:pt x="1618" y="338"/>
                </a:cubicBezTo>
                <a:cubicBezTo>
                  <a:pt x="1621" y="338"/>
                  <a:pt x="1621" y="338"/>
                  <a:pt x="1621" y="338"/>
                </a:cubicBezTo>
                <a:cubicBezTo>
                  <a:pt x="1619" y="343"/>
                  <a:pt x="1619" y="343"/>
                  <a:pt x="1619" y="343"/>
                </a:cubicBezTo>
                <a:cubicBezTo>
                  <a:pt x="1616" y="341"/>
                  <a:pt x="1616" y="341"/>
                  <a:pt x="1616" y="341"/>
                </a:cubicBezTo>
                <a:cubicBezTo>
                  <a:pt x="1613" y="342"/>
                  <a:pt x="1617" y="337"/>
                  <a:pt x="1613" y="343"/>
                </a:cubicBezTo>
                <a:cubicBezTo>
                  <a:pt x="1615" y="344"/>
                  <a:pt x="1615" y="344"/>
                  <a:pt x="1615" y="344"/>
                </a:cubicBezTo>
                <a:cubicBezTo>
                  <a:pt x="1614" y="344"/>
                  <a:pt x="1614" y="344"/>
                  <a:pt x="1614" y="344"/>
                </a:cubicBezTo>
                <a:cubicBezTo>
                  <a:pt x="1614" y="343"/>
                  <a:pt x="1609" y="350"/>
                  <a:pt x="1619" y="344"/>
                </a:cubicBezTo>
                <a:cubicBezTo>
                  <a:pt x="1622" y="345"/>
                  <a:pt x="1622" y="345"/>
                  <a:pt x="1622" y="345"/>
                </a:cubicBezTo>
                <a:cubicBezTo>
                  <a:pt x="1625" y="343"/>
                  <a:pt x="1625" y="343"/>
                  <a:pt x="1625" y="343"/>
                </a:cubicBezTo>
                <a:cubicBezTo>
                  <a:pt x="1628" y="347"/>
                  <a:pt x="1628" y="347"/>
                  <a:pt x="1628" y="347"/>
                </a:cubicBezTo>
                <a:cubicBezTo>
                  <a:pt x="1627" y="349"/>
                  <a:pt x="1627" y="349"/>
                  <a:pt x="1627" y="349"/>
                </a:cubicBezTo>
                <a:cubicBezTo>
                  <a:pt x="1628" y="351"/>
                  <a:pt x="1628" y="351"/>
                  <a:pt x="1628" y="351"/>
                </a:cubicBezTo>
                <a:cubicBezTo>
                  <a:pt x="1627" y="353"/>
                  <a:pt x="1627" y="353"/>
                  <a:pt x="1627" y="353"/>
                </a:cubicBezTo>
                <a:cubicBezTo>
                  <a:pt x="1618" y="353"/>
                  <a:pt x="1618" y="353"/>
                  <a:pt x="1618" y="353"/>
                </a:cubicBezTo>
                <a:cubicBezTo>
                  <a:pt x="1618" y="355"/>
                  <a:pt x="1613" y="353"/>
                  <a:pt x="1617" y="357"/>
                </a:cubicBezTo>
                <a:cubicBezTo>
                  <a:pt x="1615" y="352"/>
                  <a:pt x="1615" y="352"/>
                  <a:pt x="1615" y="352"/>
                </a:cubicBezTo>
                <a:cubicBezTo>
                  <a:pt x="1617" y="352"/>
                  <a:pt x="1620" y="351"/>
                  <a:pt x="1618" y="348"/>
                </a:cubicBezTo>
                <a:cubicBezTo>
                  <a:pt x="1610" y="347"/>
                  <a:pt x="1610" y="347"/>
                  <a:pt x="1610" y="347"/>
                </a:cubicBezTo>
                <a:cubicBezTo>
                  <a:pt x="1607" y="348"/>
                  <a:pt x="1607" y="348"/>
                  <a:pt x="1607" y="348"/>
                </a:cubicBezTo>
                <a:cubicBezTo>
                  <a:pt x="1603" y="348"/>
                  <a:pt x="1603" y="348"/>
                  <a:pt x="1603" y="348"/>
                </a:cubicBezTo>
                <a:cubicBezTo>
                  <a:pt x="1601" y="349"/>
                  <a:pt x="1624" y="343"/>
                  <a:pt x="1594" y="351"/>
                </a:cubicBezTo>
                <a:cubicBezTo>
                  <a:pt x="1594" y="353"/>
                  <a:pt x="1594" y="353"/>
                  <a:pt x="1594" y="353"/>
                </a:cubicBezTo>
                <a:cubicBezTo>
                  <a:pt x="1601" y="355"/>
                  <a:pt x="1601" y="355"/>
                  <a:pt x="1601" y="355"/>
                </a:cubicBezTo>
                <a:cubicBezTo>
                  <a:pt x="1601" y="355"/>
                  <a:pt x="1601" y="355"/>
                  <a:pt x="1601" y="355"/>
                </a:cubicBezTo>
                <a:cubicBezTo>
                  <a:pt x="1601" y="353"/>
                  <a:pt x="1601" y="353"/>
                  <a:pt x="1601" y="353"/>
                </a:cubicBezTo>
                <a:cubicBezTo>
                  <a:pt x="1609" y="356"/>
                  <a:pt x="1609" y="356"/>
                  <a:pt x="1609" y="356"/>
                </a:cubicBezTo>
                <a:cubicBezTo>
                  <a:pt x="1613" y="353"/>
                  <a:pt x="1613" y="353"/>
                  <a:pt x="1613" y="353"/>
                </a:cubicBezTo>
                <a:cubicBezTo>
                  <a:pt x="1612" y="357"/>
                  <a:pt x="1612" y="357"/>
                  <a:pt x="1612" y="357"/>
                </a:cubicBezTo>
                <a:cubicBezTo>
                  <a:pt x="1614" y="357"/>
                  <a:pt x="1614" y="357"/>
                  <a:pt x="1614" y="357"/>
                </a:cubicBezTo>
                <a:cubicBezTo>
                  <a:pt x="1614" y="359"/>
                  <a:pt x="1614" y="359"/>
                  <a:pt x="1614" y="359"/>
                </a:cubicBezTo>
                <a:cubicBezTo>
                  <a:pt x="1618" y="362"/>
                  <a:pt x="1618" y="362"/>
                  <a:pt x="1618" y="362"/>
                </a:cubicBezTo>
                <a:cubicBezTo>
                  <a:pt x="1617" y="362"/>
                  <a:pt x="1617" y="362"/>
                  <a:pt x="1617" y="362"/>
                </a:cubicBezTo>
                <a:cubicBezTo>
                  <a:pt x="1619" y="364"/>
                  <a:pt x="1619" y="364"/>
                  <a:pt x="1619" y="364"/>
                </a:cubicBezTo>
                <a:cubicBezTo>
                  <a:pt x="1620" y="360"/>
                  <a:pt x="1620" y="360"/>
                  <a:pt x="1620" y="360"/>
                </a:cubicBezTo>
                <a:cubicBezTo>
                  <a:pt x="1622" y="360"/>
                  <a:pt x="1622" y="360"/>
                  <a:pt x="1622" y="360"/>
                </a:cubicBezTo>
                <a:cubicBezTo>
                  <a:pt x="1623" y="365"/>
                  <a:pt x="1623" y="365"/>
                  <a:pt x="1623" y="365"/>
                </a:cubicBezTo>
                <a:cubicBezTo>
                  <a:pt x="1620" y="365"/>
                  <a:pt x="1620" y="365"/>
                  <a:pt x="1620" y="365"/>
                </a:cubicBezTo>
                <a:cubicBezTo>
                  <a:pt x="1619" y="365"/>
                  <a:pt x="1619" y="365"/>
                  <a:pt x="1619" y="365"/>
                </a:cubicBezTo>
                <a:cubicBezTo>
                  <a:pt x="1618" y="369"/>
                  <a:pt x="1618" y="369"/>
                  <a:pt x="1618" y="369"/>
                </a:cubicBezTo>
                <a:cubicBezTo>
                  <a:pt x="1621" y="368"/>
                  <a:pt x="1621" y="368"/>
                  <a:pt x="1621" y="368"/>
                </a:cubicBezTo>
                <a:cubicBezTo>
                  <a:pt x="1624" y="370"/>
                  <a:pt x="1624" y="370"/>
                  <a:pt x="1624" y="370"/>
                </a:cubicBezTo>
                <a:cubicBezTo>
                  <a:pt x="1621" y="371"/>
                  <a:pt x="1621" y="371"/>
                  <a:pt x="1621" y="371"/>
                </a:cubicBezTo>
                <a:cubicBezTo>
                  <a:pt x="1618" y="370"/>
                  <a:pt x="1618" y="370"/>
                  <a:pt x="1618" y="370"/>
                </a:cubicBezTo>
                <a:cubicBezTo>
                  <a:pt x="1615" y="371"/>
                  <a:pt x="1615" y="371"/>
                  <a:pt x="1615" y="371"/>
                </a:cubicBezTo>
                <a:cubicBezTo>
                  <a:pt x="1614" y="372"/>
                  <a:pt x="1614" y="372"/>
                  <a:pt x="1614" y="372"/>
                </a:cubicBezTo>
                <a:cubicBezTo>
                  <a:pt x="1617" y="373"/>
                  <a:pt x="1612" y="372"/>
                  <a:pt x="1615" y="374"/>
                </a:cubicBezTo>
                <a:cubicBezTo>
                  <a:pt x="1618" y="373"/>
                  <a:pt x="1618" y="373"/>
                  <a:pt x="1618" y="373"/>
                </a:cubicBezTo>
                <a:cubicBezTo>
                  <a:pt x="1619" y="374"/>
                  <a:pt x="1619" y="374"/>
                  <a:pt x="1619" y="374"/>
                </a:cubicBezTo>
                <a:cubicBezTo>
                  <a:pt x="1626" y="374"/>
                  <a:pt x="1619" y="366"/>
                  <a:pt x="1628" y="374"/>
                </a:cubicBezTo>
                <a:cubicBezTo>
                  <a:pt x="1633" y="372"/>
                  <a:pt x="1633" y="372"/>
                  <a:pt x="1633" y="372"/>
                </a:cubicBezTo>
                <a:cubicBezTo>
                  <a:pt x="1635" y="369"/>
                  <a:pt x="1635" y="369"/>
                  <a:pt x="1635" y="369"/>
                </a:cubicBezTo>
                <a:cubicBezTo>
                  <a:pt x="1636" y="371"/>
                  <a:pt x="1636" y="371"/>
                  <a:pt x="1636" y="371"/>
                </a:cubicBezTo>
                <a:cubicBezTo>
                  <a:pt x="1637" y="370"/>
                  <a:pt x="1637" y="370"/>
                  <a:pt x="1637" y="370"/>
                </a:cubicBezTo>
                <a:cubicBezTo>
                  <a:pt x="1639" y="371"/>
                  <a:pt x="1639" y="371"/>
                  <a:pt x="1639" y="371"/>
                </a:cubicBezTo>
                <a:cubicBezTo>
                  <a:pt x="1636" y="374"/>
                  <a:pt x="1636" y="374"/>
                  <a:pt x="1636" y="374"/>
                </a:cubicBezTo>
                <a:cubicBezTo>
                  <a:pt x="1630" y="376"/>
                  <a:pt x="1630" y="376"/>
                  <a:pt x="1630" y="376"/>
                </a:cubicBezTo>
                <a:cubicBezTo>
                  <a:pt x="1635" y="377"/>
                  <a:pt x="1635" y="377"/>
                  <a:pt x="1635" y="377"/>
                </a:cubicBezTo>
                <a:cubicBezTo>
                  <a:pt x="1625" y="389"/>
                  <a:pt x="1625" y="389"/>
                  <a:pt x="1625" y="389"/>
                </a:cubicBezTo>
                <a:cubicBezTo>
                  <a:pt x="1623" y="394"/>
                  <a:pt x="1623" y="394"/>
                  <a:pt x="1623" y="394"/>
                </a:cubicBezTo>
                <a:cubicBezTo>
                  <a:pt x="1622" y="393"/>
                  <a:pt x="1622" y="393"/>
                  <a:pt x="1622" y="393"/>
                </a:cubicBezTo>
                <a:cubicBezTo>
                  <a:pt x="1618" y="395"/>
                  <a:pt x="1618" y="395"/>
                  <a:pt x="1618" y="395"/>
                </a:cubicBezTo>
                <a:cubicBezTo>
                  <a:pt x="1617" y="398"/>
                  <a:pt x="1617" y="398"/>
                  <a:pt x="1617" y="398"/>
                </a:cubicBezTo>
                <a:cubicBezTo>
                  <a:pt x="1616" y="398"/>
                  <a:pt x="1620" y="397"/>
                  <a:pt x="1615" y="397"/>
                </a:cubicBezTo>
                <a:cubicBezTo>
                  <a:pt x="1614" y="399"/>
                  <a:pt x="1614" y="399"/>
                  <a:pt x="1614" y="399"/>
                </a:cubicBezTo>
                <a:cubicBezTo>
                  <a:pt x="1611" y="398"/>
                  <a:pt x="1611" y="398"/>
                  <a:pt x="1611" y="398"/>
                </a:cubicBezTo>
                <a:cubicBezTo>
                  <a:pt x="1611" y="404"/>
                  <a:pt x="1611" y="404"/>
                  <a:pt x="1611" y="404"/>
                </a:cubicBezTo>
                <a:cubicBezTo>
                  <a:pt x="1605" y="404"/>
                  <a:pt x="1605" y="404"/>
                  <a:pt x="1605" y="404"/>
                </a:cubicBezTo>
                <a:cubicBezTo>
                  <a:pt x="1607" y="407"/>
                  <a:pt x="1607" y="407"/>
                  <a:pt x="1607" y="407"/>
                </a:cubicBezTo>
                <a:cubicBezTo>
                  <a:pt x="1601" y="412"/>
                  <a:pt x="1601" y="412"/>
                  <a:pt x="1601" y="412"/>
                </a:cubicBezTo>
                <a:cubicBezTo>
                  <a:pt x="1602" y="414"/>
                  <a:pt x="1602" y="414"/>
                  <a:pt x="1602" y="414"/>
                </a:cubicBezTo>
                <a:cubicBezTo>
                  <a:pt x="1604" y="413"/>
                  <a:pt x="1604" y="413"/>
                  <a:pt x="1604" y="413"/>
                </a:cubicBezTo>
                <a:cubicBezTo>
                  <a:pt x="1605" y="413"/>
                  <a:pt x="1605" y="413"/>
                  <a:pt x="1605" y="413"/>
                </a:cubicBezTo>
                <a:cubicBezTo>
                  <a:pt x="1605" y="413"/>
                  <a:pt x="1604" y="412"/>
                  <a:pt x="1605" y="414"/>
                </a:cubicBezTo>
                <a:cubicBezTo>
                  <a:pt x="1611" y="412"/>
                  <a:pt x="1611" y="412"/>
                  <a:pt x="1611" y="412"/>
                </a:cubicBezTo>
                <a:cubicBezTo>
                  <a:pt x="1613" y="411"/>
                  <a:pt x="1613" y="411"/>
                  <a:pt x="1613" y="411"/>
                </a:cubicBezTo>
                <a:cubicBezTo>
                  <a:pt x="1615" y="414"/>
                  <a:pt x="1615" y="414"/>
                  <a:pt x="1615" y="414"/>
                </a:cubicBezTo>
                <a:cubicBezTo>
                  <a:pt x="1621" y="413"/>
                  <a:pt x="1621" y="413"/>
                  <a:pt x="1621" y="413"/>
                </a:cubicBezTo>
                <a:cubicBezTo>
                  <a:pt x="1626" y="411"/>
                  <a:pt x="1611" y="409"/>
                  <a:pt x="1625" y="410"/>
                </a:cubicBezTo>
                <a:cubicBezTo>
                  <a:pt x="1626" y="411"/>
                  <a:pt x="1626" y="411"/>
                  <a:pt x="1626" y="411"/>
                </a:cubicBezTo>
                <a:cubicBezTo>
                  <a:pt x="1629" y="409"/>
                  <a:pt x="1629" y="409"/>
                  <a:pt x="1629" y="409"/>
                </a:cubicBezTo>
                <a:cubicBezTo>
                  <a:pt x="1631" y="412"/>
                  <a:pt x="1631" y="412"/>
                  <a:pt x="1631" y="412"/>
                </a:cubicBezTo>
                <a:cubicBezTo>
                  <a:pt x="1629" y="413"/>
                  <a:pt x="1629" y="413"/>
                  <a:pt x="1629" y="413"/>
                </a:cubicBezTo>
                <a:cubicBezTo>
                  <a:pt x="1632" y="413"/>
                  <a:pt x="1632" y="413"/>
                  <a:pt x="1632" y="413"/>
                </a:cubicBezTo>
                <a:cubicBezTo>
                  <a:pt x="1633" y="411"/>
                  <a:pt x="1633" y="411"/>
                  <a:pt x="1633" y="411"/>
                </a:cubicBezTo>
                <a:cubicBezTo>
                  <a:pt x="1636" y="408"/>
                  <a:pt x="1636" y="408"/>
                  <a:pt x="1636" y="408"/>
                </a:cubicBezTo>
                <a:cubicBezTo>
                  <a:pt x="1636" y="409"/>
                  <a:pt x="1636" y="409"/>
                  <a:pt x="1636" y="409"/>
                </a:cubicBezTo>
                <a:cubicBezTo>
                  <a:pt x="1642" y="410"/>
                  <a:pt x="1642" y="410"/>
                  <a:pt x="1642" y="410"/>
                </a:cubicBezTo>
                <a:cubicBezTo>
                  <a:pt x="1649" y="414"/>
                  <a:pt x="1638" y="402"/>
                  <a:pt x="1651" y="409"/>
                </a:cubicBezTo>
                <a:cubicBezTo>
                  <a:pt x="1652" y="409"/>
                  <a:pt x="1653" y="410"/>
                  <a:pt x="1654" y="409"/>
                </a:cubicBezTo>
                <a:cubicBezTo>
                  <a:pt x="1653" y="413"/>
                  <a:pt x="1653" y="413"/>
                  <a:pt x="1653" y="413"/>
                </a:cubicBezTo>
                <a:cubicBezTo>
                  <a:pt x="1651" y="413"/>
                  <a:pt x="1651" y="413"/>
                  <a:pt x="1651" y="413"/>
                </a:cubicBezTo>
                <a:cubicBezTo>
                  <a:pt x="1652" y="416"/>
                  <a:pt x="1652" y="416"/>
                  <a:pt x="1652" y="416"/>
                </a:cubicBezTo>
                <a:cubicBezTo>
                  <a:pt x="1652" y="419"/>
                  <a:pt x="1658" y="416"/>
                  <a:pt x="1655" y="420"/>
                </a:cubicBezTo>
                <a:cubicBezTo>
                  <a:pt x="1652" y="418"/>
                  <a:pt x="1652" y="418"/>
                  <a:pt x="1652" y="418"/>
                </a:cubicBezTo>
                <a:cubicBezTo>
                  <a:pt x="1651" y="419"/>
                  <a:pt x="1651" y="419"/>
                  <a:pt x="1651" y="419"/>
                </a:cubicBezTo>
                <a:cubicBezTo>
                  <a:pt x="1653" y="423"/>
                  <a:pt x="1653" y="423"/>
                  <a:pt x="1653" y="423"/>
                </a:cubicBezTo>
                <a:cubicBezTo>
                  <a:pt x="1658" y="423"/>
                  <a:pt x="1658" y="423"/>
                  <a:pt x="1658" y="423"/>
                </a:cubicBezTo>
                <a:cubicBezTo>
                  <a:pt x="1656" y="425"/>
                  <a:pt x="1656" y="425"/>
                  <a:pt x="1656" y="425"/>
                </a:cubicBezTo>
                <a:cubicBezTo>
                  <a:pt x="1661" y="428"/>
                  <a:pt x="1661" y="428"/>
                  <a:pt x="1661" y="428"/>
                </a:cubicBezTo>
                <a:cubicBezTo>
                  <a:pt x="1661" y="429"/>
                  <a:pt x="1657" y="428"/>
                  <a:pt x="1662" y="430"/>
                </a:cubicBezTo>
                <a:cubicBezTo>
                  <a:pt x="1658" y="431"/>
                  <a:pt x="1666" y="429"/>
                  <a:pt x="1659" y="429"/>
                </a:cubicBezTo>
                <a:cubicBezTo>
                  <a:pt x="1655" y="433"/>
                  <a:pt x="1655" y="433"/>
                  <a:pt x="1655" y="433"/>
                </a:cubicBezTo>
                <a:cubicBezTo>
                  <a:pt x="1654" y="432"/>
                  <a:pt x="1661" y="433"/>
                  <a:pt x="1651" y="431"/>
                </a:cubicBezTo>
                <a:cubicBezTo>
                  <a:pt x="1650" y="432"/>
                  <a:pt x="1650" y="432"/>
                  <a:pt x="1650" y="432"/>
                </a:cubicBezTo>
                <a:cubicBezTo>
                  <a:pt x="1652" y="434"/>
                  <a:pt x="1652" y="434"/>
                  <a:pt x="1652" y="434"/>
                </a:cubicBezTo>
                <a:cubicBezTo>
                  <a:pt x="1650" y="434"/>
                  <a:pt x="1650" y="434"/>
                  <a:pt x="1650" y="434"/>
                </a:cubicBezTo>
                <a:cubicBezTo>
                  <a:pt x="1650" y="435"/>
                  <a:pt x="1654" y="431"/>
                  <a:pt x="1650" y="436"/>
                </a:cubicBezTo>
                <a:cubicBezTo>
                  <a:pt x="1641" y="436"/>
                  <a:pt x="1658" y="430"/>
                  <a:pt x="1642" y="435"/>
                </a:cubicBezTo>
                <a:cubicBezTo>
                  <a:pt x="1642" y="436"/>
                  <a:pt x="1649" y="431"/>
                  <a:pt x="1640" y="438"/>
                </a:cubicBezTo>
                <a:cubicBezTo>
                  <a:pt x="1640" y="439"/>
                  <a:pt x="1640" y="439"/>
                  <a:pt x="1640" y="439"/>
                </a:cubicBezTo>
                <a:cubicBezTo>
                  <a:pt x="1643" y="438"/>
                  <a:pt x="1643" y="438"/>
                  <a:pt x="1643" y="438"/>
                </a:cubicBezTo>
                <a:cubicBezTo>
                  <a:pt x="1641" y="442"/>
                  <a:pt x="1641" y="442"/>
                  <a:pt x="1641" y="442"/>
                </a:cubicBezTo>
                <a:cubicBezTo>
                  <a:pt x="1642" y="442"/>
                  <a:pt x="1642" y="442"/>
                  <a:pt x="1642" y="442"/>
                </a:cubicBezTo>
                <a:cubicBezTo>
                  <a:pt x="1635" y="445"/>
                  <a:pt x="1635" y="445"/>
                  <a:pt x="1635" y="445"/>
                </a:cubicBezTo>
                <a:cubicBezTo>
                  <a:pt x="1632" y="449"/>
                  <a:pt x="1632" y="449"/>
                  <a:pt x="1632" y="449"/>
                </a:cubicBezTo>
                <a:cubicBezTo>
                  <a:pt x="1629" y="449"/>
                  <a:pt x="1629" y="449"/>
                  <a:pt x="1629" y="449"/>
                </a:cubicBezTo>
                <a:cubicBezTo>
                  <a:pt x="1628" y="447"/>
                  <a:pt x="1628" y="447"/>
                  <a:pt x="1628" y="447"/>
                </a:cubicBezTo>
                <a:cubicBezTo>
                  <a:pt x="1627" y="446"/>
                  <a:pt x="1627" y="446"/>
                  <a:pt x="1627" y="446"/>
                </a:cubicBezTo>
                <a:cubicBezTo>
                  <a:pt x="1622" y="449"/>
                  <a:pt x="1622" y="449"/>
                  <a:pt x="1622" y="449"/>
                </a:cubicBezTo>
                <a:cubicBezTo>
                  <a:pt x="1622" y="449"/>
                  <a:pt x="1624" y="446"/>
                  <a:pt x="1623" y="450"/>
                </a:cubicBezTo>
                <a:cubicBezTo>
                  <a:pt x="1625" y="449"/>
                  <a:pt x="1625" y="449"/>
                  <a:pt x="1625" y="449"/>
                </a:cubicBezTo>
                <a:cubicBezTo>
                  <a:pt x="1631" y="451"/>
                  <a:pt x="1631" y="451"/>
                  <a:pt x="1631" y="451"/>
                </a:cubicBezTo>
                <a:cubicBezTo>
                  <a:pt x="1629" y="453"/>
                  <a:pt x="1629" y="453"/>
                  <a:pt x="1629" y="453"/>
                </a:cubicBezTo>
                <a:cubicBezTo>
                  <a:pt x="1630" y="453"/>
                  <a:pt x="1632" y="451"/>
                  <a:pt x="1631" y="454"/>
                </a:cubicBezTo>
                <a:cubicBezTo>
                  <a:pt x="1627" y="458"/>
                  <a:pt x="1627" y="458"/>
                  <a:pt x="1627" y="458"/>
                </a:cubicBezTo>
                <a:cubicBezTo>
                  <a:pt x="1627" y="458"/>
                  <a:pt x="1627" y="458"/>
                  <a:pt x="1627" y="458"/>
                </a:cubicBezTo>
                <a:cubicBezTo>
                  <a:pt x="1627" y="456"/>
                  <a:pt x="1627" y="456"/>
                  <a:pt x="1627" y="456"/>
                </a:cubicBezTo>
                <a:cubicBezTo>
                  <a:pt x="1622" y="457"/>
                  <a:pt x="1622" y="457"/>
                  <a:pt x="1622" y="457"/>
                </a:cubicBezTo>
                <a:cubicBezTo>
                  <a:pt x="1622" y="458"/>
                  <a:pt x="1626" y="451"/>
                  <a:pt x="1621" y="459"/>
                </a:cubicBezTo>
                <a:cubicBezTo>
                  <a:pt x="1619" y="459"/>
                  <a:pt x="1619" y="459"/>
                  <a:pt x="1619" y="459"/>
                </a:cubicBezTo>
                <a:cubicBezTo>
                  <a:pt x="1619" y="461"/>
                  <a:pt x="1619" y="461"/>
                  <a:pt x="1619" y="461"/>
                </a:cubicBezTo>
                <a:cubicBezTo>
                  <a:pt x="1619" y="462"/>
                  <a:pt x="1617" y="457"/>
                  <a:pt x="1621" y="462"/>
                </a:cubicBezTo>
                <a:cubicBezTo>
                  <a:pt x="1621" y="464"/>
                  <a:pt x="1621" y="464"/>
                  <a:pt x="1621" y="464"/>
                </a:cubicBezTo>
                <a:cubicBezTo>
                  <a:pt x="1613" y="463"/>
                  <a:pt x="1613" y="463"/>
                  <a:pt x="1613" y="463"/>
                </a:cubicBezTo>
                <a:cubicBezTo>
                  <a:pt x="1613" y="464"/>
                  <a:pt x="1609" y="464"/>
                  <a:pt x="1611" y="463"/>
                </a:cubicBezTo>
                <a:cubicBezTo>
                  <a:pt x="1615" y="461"/>
                  <a:pt x="1615" y="461"/>
                  <a:pt x="1615" y="461"/>
                </a:cubicBezTo>
                <a:cubicBezTo>
                  <a:pt x="1615" y="460"/>
                  <a:pt x="1615" y="460"/>
                  <a:pt x="1615" y="460"/>
                </a:cubicBezTo>
                <a:cubicBezTo>
                  <a:pt x="1604" y="460"/>
                  <a:pt x="1604" y="460"/>
                  <a:pt x="1604" y="460"/>
                </a:cubicBezTo>
                <a:cubicBezTo>
                  <a:pt x="1600" y="463"/>
                  <a:pt x="1600" y="463"/>
                  <a:pt x="1600" y="463"/>
                </a:cubicBezTo>
                <a:cubicBezTo>
                  <a:pt x="1601" y="464"/>
                  <a:pt x="1591" y="464"/>
                  <a:pt x="1603" y="465"/>
                </a:cubicBezTo>
                <a:cubicBezTo>
                  <a:pt x="1602" y="465"/>
                  <a:pt x="1603" y="466"/>
                  <a:pt x="1602" y="466"/>
                </a:cubicBezTo>
                <a:cubicBezTo>
                  <a:pt x="1597" y="465"/>
                  <a:pt x="1597" y="465"/>
                  <a:pt x="1597" y="465"/>
                </a:cubicBezTo>
                <a:cubicBezTo>
                  <a:pt x="1595" y="469"/>
                  <a:pt x="1595" y="469"/>
                  <a:pt x="1595" y="469"/>
                </a:cubicBezTo>
                <a:cubicBezTo>
                  <a:pt x="1593" y="469"/>
                  <a:pt x="1593" y="469"/>
                  <a:pt x="1593" y="469"/>
                </a:cubicBezTo>
                <a:cubicBezTo>
                  <a:pt x="1577" y="479"/>
                  <a:pt x="1577" y="479"/>
                  <a:pt x="1577" y="479"/>
                </a:cubicBezTo>
                <a:cubicBezTo>
                  <a:pt x="1569" y="484"/>
                  <a:pt x="1569" y="484"/>
                  <a:pt x="1569" y="484"/>
                </a:cubicBezTo>
                <a:cubicBezTo>
                  <a:pt x="1568" y="485"/>
                  <a:pt x="1578" y="478"/>
                  <a:pt x="1566" y="485"/>
                </a:cubicBezTo>
                <a:cubicBezTo>
                  <a:pt x="1571" y="487"/>
                  <a:pt x="1571" y="487"/>
                  <a:pt x="1571" y="487"/>
                </a:cubicBezTo>
                <a:cubicBezTo>
                  <a:pt x="1572" y="487"/>
                  <a:pt x="1567" y="490"/>
                  <a:pt x="1573" y="486"/>
                </a:cubicBezTo>
                <a:cubicBezTo>
                  <a:pt x="1572" y="485"/>
                  <a:pt x="1572" y="485"/>
                  <a:pt x="1572" y="485"/>
                </a:cubicBezTo>
                <a:cubicBezTo>
                  <a:pt x="1574" y="484"/>
                  <a:pt x="1574" y="484"/>
                  <a:pt x="1574" y="484"/>
                </a:cubicBezTo>
                <a:cubicBezTo>
                  <a:pt x="1575" y="485"/>
                  <a:pt x="1575" y="485"/>
                  <a:pt x="1575" y="485"/>
                </a:cubicBezTo>
                <a:cubicBezTo>
                  <a:pt x="1578" y="483"/>
                  <a:pt x="1578" y="483"/>
                  <a:pt x="1578" y="483"/>
                </a:cubicBezTo>
                <a:cubicBezTo>
                  <a:pt x="1579" y="484"/>
                  <a:pt x="1579" y="484"/>
                  <a:pt x="1579" y="484"/>
                </a:cubicBezTo>
                <a:cubicBezTo>
                  <a:pt x="1578" y="483"/>
                  <a:pt x="1579" y="484"/>
                  <a:pt x="1581" y="482"/>
                </a:cubicBezTo>
                <a:cubicBezTo>
                  <a:pt x="1581" y="484"/>
                  <a:pt x="1581" y="484"/>
                  <a:pt x="1581" y="484"/>
                </a:cubicBezTo>
                <a:cubicBezTo>
                  <a:pt x="1582" y="484"/>
                  <a:pt x="1582" y="484"/>
                  <a:pt x="1582" y="484"/>
                </a:cubicBezTo>
                <a:cubicBezTo>
                  <a:pt x="1583" y="483"/>
                  <a:pt x="1585" y="483"/>
                  <a:pt x="1586" y="481"/>
                </a:cubicBezTo>
                <a:cubicBezTo>
                  <a:pt x="1583" y="477"/>
                  <a:pt x="1582" y="483"/>
                  <a:pt x="1579" y="482"/>
                </a:cubicBezTo>
                <a:cubicBezTo>
                  <a:pt x="1578" y="480"/>
                  <a:pt x="1581" y="481"/>
                  <a:pt x="1579" y="480"/>
                </a:cubicBezTo>
                <a:cubicBezTo>
                  <a:pt x="1585" y="481"/>
                  <a:pt x="1577" y="475"/>
                  <a:pt x="1586" y="480"/>
                </a:cubicBezTo>
                <a:cubicBezTo>
                  <a:pt x="1587" y="477"/>
                  <a:pt x="1587" y="477"/>
                  <a:pt x="1587" y="477"/>
                </a:cubicBezTo>
                <a:cubicBezTo>
                  <a:pt x="1590" y="477"/>
                  <a:pt x="1590" y="477"/>
                  <a:pt x="1590" y="477"/>
                </a:cubicBezTo>
                <a:cubicBezTo>
                  <a:pt x="1587" y="480"/>
                  <a:pt x="1587" y="480"/>
                  <a:pt x="1587" y="480"/>
                </a:cubicBezTo>
                <a:cubicBezTo>
                  <a:pt x="1587" y="480"/>
                  <a:pt x="1587" y="480"/>
                  <a:pt x="1587" y="480"/>
                </a:cubicBezTo>
                <a:cubicBezTo>
                  <a:pt x="1597" y="479"/>
                  <a:pt x="1597" y="479"/>
                  <a:pt x="1597" y="479"/>
                </a:cubicBezTo>
                <a:cubicBezTo>
                  <a:pt x="1596" y="475"/>
                  <a:pt x="1596" y="475"/>
                  <a:pt x="1596" y="475"/>
                </a:cubicBezTo>
                <a:cubicBezTo>
                  <a:pt x="1603" y="478"/>
                  <a:pt x="1600" y="471"/>
                  <a:pt x="1608" y="473"/>
                </a:cubicBezTo>
                <a:cubicBezTo>
                  <a:pt x="1612" y="473"/>
                  <a:pt x="1612" y="473"/>
                  <a:pt x="1612" y="473"/>
                </a:cubicBezTo>
                <a:cubicBezTo>
                  <a:pt x="1612" y="473"/>
                  <a:pt x="1615" y="473"/>
                  <a:pt x="1611" y="474"/>
                </a:cubicBezTo>
                <a:cubicBezTo>
                  <a:pt x="1613" y="475"/>
                  <a:pt x="1613" y="475"/>
                  <a:pt x="1613" y="475"/>
                </a:cubicBezTo>
                <a:cubicBezTo>
                  <a:pt x="1621" y="472"/>
                  <a:pt x="1621" y="472"/>
                  <a:pt x="1621" y="472"/>
                </a:cubicBezTo>
                <a:cubicBezTo>
                  <a:pt x="1636" y="468"/>
                  <a:pt x="1636" y="468"/>
                  <a:pt x="1636" y="468"/>
                </a:cubicBezTo>
                <a:cubicBezTo>
                  <a:pt x="1645" y="467"/>
                  <a:pt x="1645" y="467"/>
                  <a:pt x="1645" y="467"/>
                </a:cubicBezTo>
                <a:cubicBezTo>
                  <a:pt x="1654" y="463"/>
                  <a:pt x="1654" y="463"/>
                  <a:pt x="1654" y="463"/>
                </a:cubicBezTo>
                <a:cubicBezTo>
                  <a:pt x="1668" y="460"/>
                  <a:pt x="1668" y="460"/>
                  <a:pt x="1668" y="460"/>
                </a:cubicBezTo>
                <a:cubicBezTo>
                  <a:pt x="1670" y="459"/>
                  <a:pt x="1670" y="459"/>
                  <a:pt x="1670" y="459"/>
                </a:cubicBezTo>
                <a:cubicBezTo>
                  <a:pt x="1675" y="461"/>
                  <a:pt x="1675" y="461"/>
                  <a:pt x="1675" y="461"/>
                </a:cubicBezTo>
                <a:cubicBezTo>
                  <a:pt x="1677" y="459"/>
                  <a:pt x="1677" y="459"/>
                  <a:pt x="1677" y="459"/>
                </a:cubicBezTo>
                <a:cubicBezTo>
                  <a:pt x="1676" y="463"/>
                  <a:pt x="1676" y="463"/>
                  <a:pt x="1676" y="463"/>
                </a:cubicBezTo>
                <a:cubicBezTo>
                  <a:pt x="1680" y="459"/>
                  <a:pt x="1659" y="461"/>
                  <a:pt x="1683" y="462"/>
                </a:cubicBezTo>
                <a:cubicBezTo>
                  <a:pt x="1684" y="462"/>
                  <a:pt x="1682" y="461"/>
                  <a:pt x="1684" y="461"/>
                </a:cubicBezTo>
                <a:cubicBezTo>
                  <a:pt x="1682" y="459"/>
                  <a:pt x="1682" y="459"/>
                  <a:pt x="1682" y="459"/>
                </a:cubicBezTo>
                <a:cubicBezTo>
                  <a:pt x="1690" y="457"/>
                  <a:pt x="1690" y="457"/>
                  <a:pt x="1690" y="457"/>
                </a:cubicBezTo>
                <a:cubicBezTo>
                  <a:pt x="1692" y="457"/>
                  <a:pt x="1692" y="457"/>
                  <a:pt x="1692" y="457"/>
                </a:cubicBezTo>
                <a:cubicBezTo>
                  <a:pt x="1692" y="461"/>
                  <a:pt x="1692" y="461"/>
                  <a:pt x="1692" y="461"/>
                </a:cubicBezTo>
                <a:cubicBezTo>
                  <a:pt x="1686" y="460"/>
                  <a:pt x="1686" y="460"/>
                  <a:pt x="1686" y="460"/>
                </a:cubicBezTo>
                <a:cubicBezTo>
                  <a:pt x="1686" y="462"/>
                  <a:pt x="1686" y="462"/>
                  <a:pt x="1686" y="462"/>
                </a:cubicBezTo>
                <a:cubicBezTo>
                  <a:pt x="1683" y="463"/>
                  <a:pt x="1688" y="457"/>
                  <a:pt x="1682" y="462"/>
                </a:cubicBezTo>
                <a:cubicBezTo>
                  <a:pt x="1686" y="465"/>
                  <a:pt x="1686" y="465"/>
                  <a:pt x="1686" y="465"/>
                </a:cubicBezTo>
                <a:cubicBezTo>
                  <a:pt x="1684" y="466"/>
                  <a:pt x="1684" y="466"/>
                  <a:pt x="1684" y="466"/>
                </a:cubicBezTo>
                <a:cubicBezTo>
                  <a:pt x="1683" y="465"/>
                  <a:pt x="1683" y="465"/>
                  <a:pt x="1683" y="465"/>
                </a:cubicBezTo>
                <a:cubicBezTo>
                  <a:pt x="1673" y="473"/>
                  <a:pt x="1673" y="473"/>
                  <a:pt x="1673" y="473"/>
                </a:cubicBezTo>
                <a:cubicBezTo>
                  <a:pt x="1668" y="475"/>
                  <a:pt x="1668" y="475"/>
                  <a:pt x="1668" y="475"/>
                </a:cubicBezTo>
                <a:cubicBezTo>
                  <a:pt x="1665" y="477"/>
                  <a:pt x="1665" y="477"/>
                  <a:pt x="1665" y="477"/>
                </a:cubicBezTo>
                <a:cubicBezTo>
                  <a:pt x="1656" y="481"/>
                  <a:pt x="1656" y="481"/>
                  <a:pt x="1656" y="481"/>
                </a:cubicBezTo>
                <a:cubicBezTo>
                  <a:pt x="1654" y="479"/>
                  <a:pt x="1663" y="480"/>
                  <a:pt x="1653" y="483"/>
                </a:cubicBezTo>
                <a:cubicBezTo>
                  <a:pt x="1653" y="480"/>
                  <a:pt x="1653" y="480"/>
                  <a:pt x="1653" y="480"/>
                </a:cubicBezTo>
                <a:cubicBezTo>
                  <a:pt x="1650" y="481"/>
                  <a:pt x="1650" y="481"/>
                  <a:pt x="1650" y="481"/>
                </a:cubicBezTo>
                <a:cubicBezTo>
                  <a:pt x="1650" y="484"/>
                  <a:pt x="1650" y="484"/>
                  <a:pt x="1650" y="484"/>
                </a:cubicBezTo>
                <a:cubicBezTo>
                  <a:pt x="1649" y="484"/>
                  <a:pt x="1649" y="484"/>
                  <a:pt x="1649" y="484"/>
                </a:cubicBezTo>
                <a:cubicBezTo>
                  <a:pt x="1648" y="483"/>
                  <a:pt x="1648" y="483"/>
                  <a:pt x="1648" y="483"/>
                </a:cubicBezTo>
                <a:cubicBezTo>
                  <a:pt x="1655" y="478"/>
                  <a:pt x="1655" y="478"/>
                  <a:pt x="1655" y="478"/>
                </a:cubicBezTo>
                <a:cubicBezTo>
                  <a:pt x="1658" y="479"/>
                  <a:pt x="1658" y="479"/>
                  <a:pt x="1658" y="479"/>
                </a:cubicBezTo>
                <a:cubicBezTo>
                  <a:pt x="1659" y="477"/>
                  <a:pt x="1659" y="477"/>
                  <a:pt x="1659" y="477"/>
                </a:cubicBezTo>
                <a:cubicBezTo>
                  <a:pt x="1650" y="475"/>
                  <a:pt x="1650" y="475"/>
                  <a:pt x="1650" y="475"/>
                </a:cubicBezTo>
                <a:cubicBezTo>
                  <a:pt x="1644" y="477"/>
                  <a:pt x="1644" y="477"/>
                  <a:pt x="1644" y="477"/>
                </a:cubicBezTo>
                <a:cubicBezTo>
                  <a:pt x="1646" y="475"/>
                  <a:pt x="1646" y="475"/>
                  <a:pt x="1646" y="475"/>
                </a:cubicBezTo>
                <a:cubicBezTo>
                  <a:pt x="1651" y="471"/>
                  <a:pt x="1648" y="478"/>
                  <a:pt x="1656" y="473"/>
                </a:cubicBezTo>
                <a:cubicBezTo>
                  <a:pt x="1657" y="474"/>
                  <a:pt x="1657" y="474"/>
                  <a:pt x="1657" y="474"/>
                </a:cubicBezTo>
                <a:cubicBezTo>
                  <a:pt x="1664" y="470"/>
                  <a:pt x="1664" y="470"/>
                  <a:pt x="1664" y="470"/>
                </a:cubicBezTo>
                <a:cubicBezTo>
                  <a:pt x="1657" y="470"/>
                  <a:pt x="1657" y="470"/>
                  <a:pt x="1657" y="470"/>
                </a:cubicBezTo>
                <a:cubicBezTo>
                  <a:pt x="1657" y="470"/>
                  <a:pt x="1657" y="470"/>
                  <a:pt x="1657" y="470"/>
                </a:cubicBezTo>
                <a:cubicBezTo>
                  <a:pt x="1657" y="470"/>
                  <a:pt x="1657" y="471"/>
                  <a:pt x="1656" y="470"/>
                </a:cubicBezTo>
                <a:cubicBezTo>
                  <a:pt x="1658" y="468"/>
                  <a:pt x="1658" y="468"/>
                  <a:pt x="1658" y="468"/>
                </a:cubicBezTo>
                <a:cubicBezTo>
                  <a:pt x="1664" y="469"/>
                  <a:pt x="1648" y="476"/>
                  <a:pt x="1667" y="468"/>
                </a:cubicBezTo>
                <a:cubicBezTo>
                  <a:pt x="1668" y="469"/>
                  <a:pt x="1668" y="469"/>
                  <a:pt x="1668" y="469"/>
                </a:cubicBezTo>
                <a:cubicBezTo>
                  <a:pt x="1677" y="467"/>
                  <a:pt x="1677" y="467"/>
                  <a:pt x="1677" y="467"/>
                </a:cubicBezTo>
                <a:cubicBezTo>
                  <a:pt x="1679" y="466"/>
                  <a:pt x="1679" y="466"/>
                  <a:pt x="1679" y="466"/>
                </a:cubicBezTo>
                <a:cubicBezTo>
                  <a:pt x="1672" y="464"/>
                  <a:pt x="1672" y="464"/>
                  <a:pt x="1672" y="464"/>
                </a:cubicBezTo>
                <a:cubicBezTo>
                  <a:pt x="1655" y="467"/>
                  <a:pt x="1655" y="467"/>
                  <a:pt x="1655" y="467"/>
                </a:cubicBezTo>
                <a:cubicBezTo>
                  <a:pt x="1651" y="470"/>
                  <a:pt x="1651" y="470"/>
                  <a:pt x="1651" y="470"/>
                </a:cubicBezTo>
                <a:cubicBezTo>
                  <a:pt x="1650" y="471"/>
                  <a:pt x="1664" y="461"/>
                  <a:pt x="1644" y="473"/>
                </a:cubicBezTo>
                <a:cubicBezTo>
                  <a:pt x="1639" y="473"/>
                  <a:pt x="1639" y="473"/>
                  <a:pt x="1639" y="473"/>
                </a:cubicBezTo>
                <a:cubicBezTo>
                  <a:pt x="1632" y="477"/>
                  <a:pt x="1632" y="477"/>
                  <a:pt x="1632" y="477"/>
                </a:cubicBezTo>
                <a:cubicBezTo>
                  <a:pt x="1630" y="475"/>
                  <a:pt x="1630" y="475"/>
                  <a:pt x="1630" y="475"/>
                </a:cubicBezTo>
                <a:cubicBezTo>
                  <a:pt x="1629" y="479"/>
                  <a:pt x="1629" y="479"/>
                  <a:pt x="1629" y="479"/>
                </a:cubicBezTo>
                <a:cubicBezTo>
                  <a:pt x="1620" y="482"/>
                  <a:pt x="1620" y="482"/>
                  <a:pt x="1620" y="482"/>
                </a:cubicBezTo>
                <a:cubicBezTo>
                  <a:pt x="1618" y="484"/>
                  <a:pt x="1618" y="484"/>
                  <a:pt x="1618" y="484"/>
                </a:cubicBezTo>
                <a:cubicBezTo>
                  <a:pt x="1627" y="482"/>
                  <a:pt x="1627" y="482"/>
                  <a:pt x="1627" y="482"/>
                </a:cubicBezTo>
                <a:cubicBezTo>
                  <a:pt x="1623" y="485"/>
                  <a:pt x="1623" y="485"/>
                  <a:pt x="1623" y="485"/>
                </a:cubicBezTo>
                <a:cubicBezTo>
                  <a:pt x="1617" y="486"/>
                  <a:pt x="1617" y="486"/>
                  <a:pt x="1617" y="486"/>
                </a:cubicBezTo>
                <a:cubicBezTo>
                  <a:pt x="1621" y="483"/>
                  <a:pt x="1621" y="489"/>
                  <a:pt x="1609" y="489"/>
                </a:cubicBezTo>
                <a:cubicBezTo>
                  <a:pt x="1607" y="491"/>
                  <a:pt x="1607" y="491"/>
                  <a:pt x="1607" y="491"/>
                </a:cubicBezTo>
                <a:cubicBezTo>
                  <a:pt x="1602" y="493"/>
                  <a:pt x="1602" y="493"/>
                  <a:pt x="1602" y="493"/>
                </a:cubicBezTo>
                <a:cubicBezTo>
                  <a:pt x="1600" y="490"/>
                  <a:pt x="1608" y="491"/>
                  <a:pt x="1597" y="494"/>
                </a:cubicBezTo>
                <a:cubicBezTo>
                  <a:pt x="1598" y="490"/>
                  <a:pt x="1602" y="496"/>
                  <a:pt x="1603" y="490"/>
                </a:cubicBezTo>
                <a:cubicBezTo>
                  <a:pt x="1604" y="488"/>
                  <a:pt x="1607" y="492"/>
                  <a:pt x="1608" y="489"/>
                </a:cubicBezTo>
                <a:cubicBezTo>
                  <a:pt x="1608" y="488"/>
                  <a:pt x="1608" y="488"/>
                  <a:pt x="1608" y="488"/>
                </a:cubicBezTo>
                <a:cubicBezTo>
                  <a:pt x="1604" y="484"/>
                  <a:pt x="1608" y="491"/>
                  <a:pt x="1615" y="486"/>
                </a:cubicBezTo>
                <a:cubicBezTo>
                  <a:pt x="1618" y="484"/>
                  <a:pt x="1618" y="484"/>
                  <a:pt x="1618" y="484"/>
                </a:cubicBezTo>
                <a:cubicBezTo>
                  <a:pt x="1615" y="482"/>
                  <a:pt x="1611" y="481"/>
                  <a:pt x="1608" y="484"/>
                </a:cubicBezTo>
                <a:cubicBezTo>
                  <a:pt x="1601" y="487"/>
                  <a:pt x="1601" y="487"/>
                  <a:pt x="1601" y="487"/>
                </a:cubicBezTo>
                <a:cubicBezTo>
                  <a:pt x="1601" y="489"/>
                  <a:pt x="1601" y="489"/>
                  <a:pt x="1601" y="489"/>
                </a:cubicBezTo>
                <a:cubicBezTo>
                  <a:pt x="1593" y="488"/>
                  <a:pt x="1592" y="491"/>
                  <a:pt x="1584" y="494"/>
                </a:cubicBezTo>
                <a:cubicBezTo>
                  <a:pt x="1584" y="495"/>
                  <a:pt x="1584" y="495"/>
                  <a:pt x="1584" y="495"/>
                </a:cubicBezTo>
                <a:cubicBezTo>
                  <a:pt x="1582" y="494"/>
                  <a:pt x="1582" y="494"/>
                  <a:pt x="1582" y="494"/>
                </a:cubicBezTo>
                <a:cubicBezTo>
                  <a:pt x="1567" y="500"/>
                  <a:pt x="1567" y="500"/>
                  <a:pt x="1567" y="500"/>
                </a:cubicBezTo>
                <a:cubicBezTo>
                  <a:pt x="1557" y="503"/>
                  <a:pt x="1557" y="503"/>
                  <a:pt x="1557" y="503"/>
                </a:cubicBezTo>
                <a:cubicBezTo>
                  <a:pt x="1557" y="505"/>
                  <a:pt x="1557" y="505"/>
                  <a:pt x="1557" y="505"/>
                </a:cubicBezTo>
                <a:cubicBezTo>
                  <a:pt x="1557" y="504"/>
                  <a:pt x="1557" y="504"/>
                  <a:pt x="1557" y="504"/>
                </a:cubicBezTo>
                <a:cubicBezTo>
                  <a:pt x="1544" y="509"/>
                  <a:pt x="1544" y="509"/>
                  <a:pt x="1544" y="509"/>
                </a:cubicBezTo>
                <a:cubicBezTo>
                  <a:pt x="1541" y="512"/>
                  <a:pt x="1541" y="512"/>
                  <a:pt x="1541" y="512"/>
                </a:cubicBezTo>
                <a:cubicBezTo>
                  <a:pt x="1535" y="514"/>
                  <a:pt x="1535" y="514"/>
                  <a:pt x="1535" y="514"/>
                </a:cubicBezTo>
                <a:cubicBezTo>
                  <a:pt x="1535" y="512"/>
                  <a:pt x="1535" y="512"/>
                  <a:pt x="1535" y="512"/>
                </a:cubicBezTo>
                <a:cubicBezTo>
                  <a:pt x="1528" y="516"/>
                  <a:pt x="1528" y="516"/>
                  <a:pt x="1528" y="516"/>
                </a:cubicBezTo>
                <a:cubicBezTo>
                  <a:pt x="1526" y="515"/>
                  <a:pt x="1526" y="515"/>
                  <a:pt x="1526" y="515"/>
                </a:cubicBezTo>
                <a:cubicBezTo>
                  <a:pt x="1524" y="518"/>
                  <a:pt x="1524" y="518"/>
                  <a:pt x="1524" y="518"/>
                </a:cubicBezTo>
                <a:cubicBezTo>
                  <a:pt x="1518" y="516"/>
                  <a:pt x="1518" y="516"/>
                  <a:pt x="1518" y="516"/>
                </a:cubicBezTo>
                <a:cubicBezTo>
                  <a:pt x="1502" y="525"/>
                  <a:pt x="1502" y="525"/>
                  <a:pt x="1502" y="525"/>
                </a:cubicBezTo>
                <a:cubicBezTo>
                  <a:pt x="1499" y="525"/>
                  <a:pt x="1499" y="525"/>
                  <a:pt x="1499" y="525"/>
                </a:cubicBezTo>
                <a:cubicBezTo>
                  <a:pt x="1499" y="524"/>
                  <a:pt x="1499" y="524"/>
                  <a:pt x="1499" y="524"/>
                </a:cubicBezTo>
                <a:cubicBezTo>
                  <a:pt x="1499" y="524"/>
                  <a:pt x="1499" y="524"/>
                  <a:pt x="1499" y="524"/>
                </a:cubicBezTo>
                <a:cubicBezTo>
                  <a:pt x="1498" y="525"/>
                  <a:pt x="1498" y="525"/>
                  <a:pt x="1498" y="525"/>
                </a:cubicBezTo>
                <a:cubicBezTo>
                  <a:pt x="1499" y="528"/>
                  <a:pt x="1499" y="528"/>
                  <a:pt x="1499" y="528"/>
                </a:cubicBezTo>
                <a:cubicBezTo>
                  <a:pt x="1498" y="528"/>
                  <a:pt x="1498" y="528"/>
                  <a:pt x="1498" y="528"/>
                </a:cubicBezTo>
                <a:cubicBezTo>
                  <a:pt x="1499" y="531"/>
                  <a:pt x="1499" y="531"/>
                  <a:pt x="1499" y="531"/>
                </a:cubicBezTo>
                <a:cubicBezTo>
                  <a:pt x="1480" y="540"/>
                  <a:pt x="1480" y="540"/>
                  <a:pt x="1480" y="540"/>
                </a:cubicBezTo>
                <a:cubicBezTo>
                  <a:pt x="1470" y="545"/>
                  <a:pt x="1470" y="545"/>
                  <a:pt x="1470" y="545"/>
                </a:cubicBezTo>
                <a:cubicBezTo>
                  <a:pt x="1465" y="547"/>
                  <a:pt x="1465" y="547"/>
                  <a:pt x="1465" y="547"/>
                </a:cubicBezTo>
                <a:cubicBezTo>
                  <a:pt x="1465" y="548"/>
                  <a:pt x="1468" y="542"/>
                  <a:pt x="1464" y="550"/>
                </a:cubicBezTo>
                <a:cubicBezTo>
                  <a:pt x="1465" y="551"/>
                  <a:pt x="1465" y="551"/>
                  <a:pt x="1465" y="551"/>
                </a:cubicBezTo>
                <a:cubicBezTo>
                  <a:pt x="1466" y="550"/>
                  <a:pt x="1466" y="550"/>
                  <a:pt x="1466" y="550"/>
                </a:cubicBezTo>
                <a:cubicBezTo>
                  <a:pt x="1464" y="554"/>
                  <a:pt x="1464" y="554"/>
                  <a:pt x="1464" y="554"/>
                </a:cubicBezTo>
                <a:cubicBezTo>
                  <a:pt x="1465" y="554"/>
                  <a:pt x="1459" y="553"/>
                  <a:pt x="1466" y="554"/>
                </a:cubicBezTo>
                <a:cubicBezTo>
                  <a:pt x="1466" y="556"/>
                  <a:pt x="1466" y="556"/>
                  <a:pt x="1466" y="556"/>
                </a:cubicBezTo>
                <a:cubicBezTo>
                  <a:pt x="1465" y="556"/>
                  <a:pt x="1462" y="555"/>
                  <a:pt x="1464" y="558"/>
                </a:cubicBezTo>
                <a:cubicBezTo>
                  <a:pt x="1464" y="557"/>
                  <a:pt x="1463" y="558"/>
                  <a:pt x="1462" y="557"/>
                </a:cubicBezTo>
                <a:cubicBezTo>
                  <a:pt x="1464" y="556"/>
                  <a:pt x="1464" y="556"/>
                  <a:pt x="1464" y="556"/>
                </a:cubicBezTo>
                <a:cubicBezTo>
                  <a:pt x="1463" y="554"/>
                  <a:pt x="1463" y="554"/>
                  <a:pt x="1463" y="554"/>
                </a:cubicBezTo>
                <a:cubicBezTo>
                  <a:pt x="1457" y="552"/>
                  <a:pt x="1457" y="552"/>
                  <a:pt x="1457" y="552"/>
                </a:cubicBezTo>
                <a:cubicBezTo>
                  <a:pt x="1457" y="554"/>
                  <a:pt x="1457" y="554"/>
                  <a:pt x="1457" y="554"/>
                </a:cubicBezTo>
                <a:cubicBezTo>
                  <a:pt x="1451" y="554"/>
                  <a:pt x="1451" y="554"/>
                  <a:pt x="1451" y="554"/>
                </a:cubicBezTo>
                <a:cubicBezTo>
                  <a:pt x="1452" y="555"/>
                  <a:pt x="1452" y="555"/>
                  <a:pt x="1452" y="555"/>
                </a:cubicBezTo>
                <a:cubicBezTo>
                  <a:pt x="1450" y="555"/>
                  <a:pt x="1450" y="555"/>
                  <a:pt x="1450" y="555"/>
                </a:cubicBezTo>
                <a:cubicBezTo>
                  <a:pt x="1448" y="557"/>
                  <a:pt x="1448" y="557"/>
                  <a:pt x="1448" y="557"/>
                </a:cubicBezTo>
                <a:cubicBezTo>
                  <a:pt x="1452" y="561"/>
                  <a:pt x="1452" y="561"/>
                  <a:pt x="1452" y="561"/>
                </a:cubicBezTo>
                <a:cubicBezTo>
                  <a:pt x="1451" y="562"/>
                  <a:pt x="1451" y="562"/>
                  <a:pt x="1451" y="562"/>
                </a:cubicBezTo>
                <a:cubicBezTo>
                  <a:pt x="1450" y="559"/>
                  <a:pt x="1450" y="559"/>
                  <a:pt x="1450" y="559"/>
                </a:cubicBezTo>
                <a:cubicBezTo>
                  <a:pt x="1449" y="560"/>
                  <a:pt x="1449" y="560"/>
                  <a:pt x="1449" y="560"/>
                </a:cubicBezTo>
                <a:cubicBezTo>
                  <a:pt x="1444" y="563"/>
                  <a:pt x="1444" y="563"/>
                  <a:pt x="1444" y="563"/>
                </a:cubicBezTo>
                <a:cubicBezTo>
                  <a:pt x="1443" y="562"/>
                  <a:pt x="1443" y="562"/>
                  <a:pt x="1443" y="562"/>
                </a:cubicBezTo>
                <a:cubicBezTo>
                  <a:pt x="1441" y="564"/>
                  <a:pt x="1441" y="564"/>
                  <a:pt x="1441" y="564"/>
                </a:cubicBezTo>
                <a:cubicBezTo>
                  <a:pt x="1439" y="564"/>
                  <a:pt x="1439" y="564"/>
                  <a:pt x="1439" y="564"/>
                </a:cubicBezTo>
                <a:cubicBezTo>
                  <a:pt x="1440" y="563"/>
                  <a:pt x="1437" y="563"/>
                  <a:pt x="1439" y="562"/>
                </a:cubicBezTo>
                <a:cubicBezTo>
                  <a:pt x="1437" y="562"/>
                  <a:pt x="1437" y="562"/>
                  <a:pt x="1437" y="562"/>
                </a:cubicBezTo>
                <a:cubicBezTo>
                  <a:pt x="1435" y="564"/>
                  <a:pt x="1435" y="564"/>
                  <a:pt x="1435" y="564"/>
                </a:cubicBezTo>
                <a:cubicBezTo>
                  <a:pt x="1434" y="566"/>
                  <a:pt x="1434" y="566"/>
                  <a:pt x="1434" y="566"/>
                </a:cubicBezTo>
                <a:cubicBezTo>
                  <a:pt x="1433" y="566"/>
                  <a:pt x="1429" y="563"/>
                  <a:pt x="1430" y="567"/>
                </a:cubicBezTo>
                <a:cubicBezTo>
                  <a:pt x="1429" y="567"/>
                  <a:pt x="1439" y="564"/>
                  <a:pt x="1427" y="568"/>
                </a:cubicBezTo>
                <a:cubicBezTo>
                  <a:pt x="1425" y="567"/>
                  <a:pt x="1425" y="567"/>
                  <a:pt x="1425" y="567"/>
                </a:cubicBezTo>
                <a:cubicBezTo>
                  <a:pt x="1407" y="576"/>
                  <a:pt x="1407" y="576"/>
                  <a:pt x="1407" y="576"/>
                </a:cubicBezTo>
                <a:cubicBezTo>
                  <a:pt x="1398" y="580"/>
                  <a:pt x="1398" y="580"/>
                  <a:pt x="1398" y="580"/>
                </a:cubicBezTo>
                <a:cubicBezTo>
                  <a:pt x="1398" y="581"/>
                  <a:pt x="1398" y="581"/>
                  <a:pt x="1398" y="581"/>
                </a:cubicBezTo>
                <a:cubicBezTo>
                  <a:pt x="1393" y="583"/>
                  <a:pt x="1393" y="583"/>
                  <a:pt x="1393" y="583"/>
                </a:cubicBezTo>
                <a:cubicBezTo>
                  <a:pt x="1392" y="586"/>
                  <a:pt x="1392" y="586"/>
                  <a:pt x="1392" y="586"/>
                </a:cubicBezTo>
                <a:cubicBezTo>
                  <a:pt x="1395" y="587"/>
                  <a:pt x="1395" y="587"/>
                  <a:pt x="1395" y="587"/>
                </a:cubicBezTo>
                <a:cubicBezTo>
                  <a:pt x="1399" y="586"/>
                  <a:pt x="1397" y="586"/>
                  <a:pt x="1401" y="585"/>
                </a:cubicBezTo>
                <a:cubicBezTo>
                  <a:pt x="1402" y="585"/>
                  <a:pt x="1402" y="585"/>
                  <a:pt x="1402" y="585"/>
                </a:cubicBezTo>
                <a:cubicBezTo>
                  <a:pt x="1403" y="584"/>
                  <a:pt x="1403" y="584"/>
                  <a:pt x="1403" y="584"/>
                </a:cubicBezTo>
                <a:cubicBezTo>
                  <a:pt x="1402" y="584"/>
                  <a:pt x="1402" y="585"/>
                  <a:pt x="1401" y="584"/>
                </a:cubicBezTo>
                <a:cubicBezTo>
                  <a:pt x="1403" y="583"/>
                  <a:pt x="1403" y="583"/>
                  <a:pt x="1403" y="583"/>
                </a:cubicBezTo>
                <a:cubicBezTo>
                  <a:pt x="1402" y="582"/>
                  <a:pt x="1402" y="582"/>
                  <a:pt x="1402" y="582"/>
                </a:cubicBezTo>
                <a:cubicBezTo>
                  <a:pt x="1403" y="580"/>
                  <a:pt x="1388" y="585"/>
                  <a:pt x="1407" y="579"/>
                </a:cubicBezTo>
                <a:cubicBezTo>
                  <a:pt x="1408" y="580"/>
                  <a:pt x="1408" y="580"/>
                  <a:pt x="1408" y="580"/>
                </a:cubicBezTo>
                <a:cubicBezTo>
                  <a:pt x="1410" y="579"/>
                  <a:pt x="1410" y="579"/>
                  <a:pt x="1410" y="579"/>
                </a:cubicBezTo>
                <a:cubicBezTo>
                  <a:pt x="1409" y="578"/>
                  <a:pt x="1409" y="578"/>
                  <a:pt x="1409" y="578"/>
                </a:cubicBezTo>
                <a:cubicBezTo>
                  <a:pt x="1411" y="578"/>
                  <a:pt x="1411" y="578"/>
                  <a:pt x="1411" y="578"/>
                </a:cubicBezTo>
                <a:cubicBezTo>
                  <a:pt x="1410" y="580"/>
                  <a:pt x="1403" y="572"/>
                  <a:pt x="1407" y="584"/>
                </a:cubicBezTo>
                <a:cubicBezTo>
                  <a:pt x="1417" y="582"/>
                  <a:pt x="1417" y="582"/>
                  <a:pt x="1417" y="582"/>
                </a:cubicBezTo>
                <a:cubicBezTo>
                  <a:pt x="1420" y="580"/>
                  <a:pt x="1420" y="580"/>
                  <a:pt x="1420" y="580"/>
                </a:cubicBezTo>
                <a:cubicBezTo>
                  <a:pt x="1419" y="580"/>
                  <a:pt x="1417" y="578"/>
                  <a:pt x="1417" y="579"/>
                </a:cubicBezTo>
                <a:cubicBezTo>
                  <a:pt x="1417" y="579"/>
                  <a:pt x="1417" y="579"/>
                  <a:pt x="1417" y="579"/>
                </a:cubicBezTo>
                <a:cubicBezTo>
                  <a:pt x="1418" y="576"/>
                  <a:pt x="1418" y="576"/>
                  <a:pt x="1418" y="576"/>
                </a:cubicBezTo>
                <a:cubicBezTo>
                  <a:pt x="1418" y="575"/>
                  <a:pt x="1414" y="576"/>
                  <a:pt x="1417" y="573"/>
                </a:cubicBezTo>
                <a:cubicBezTo>
                  <a:pt x="1419" y="572"/>
                  <a:pt x="1419" y="572"/>
                  <a:pt x="1419" y="572"/>
                </a:cubicBezTo>
                <a:cubicBezTo>
                  <a:pt x="1420" y="573"/>
                  <a:pt x="1420" y="573"/>
                  <a:pt x="1420" y="573"/>
                </a:cubicBezTo>
                <a:cubicBezTo>
                  <a:pt x="1419" y="573"/>
                  <a:pt x="1424" y="568"/>
                  <a:pt x="1419" y="575"/>
                </a:cubicBezTo>
                <a:cubicBezTo>
                  <a:pt x="1421" y="576"/>
                  <a:pt x="1421" y="576"/>
                  <a:pt x="1421" y="576"/>
                </a:cubicBezTo>
                <a:cubicBezTo>
                  <a:pt x="1423" y="576"/>
                  <a:pt x="1423" y="576"/>
                  <a:pt x="1423" y="576"/>
                </a:cubicBezTo>
                <a:cubicBezTo>
                  <a:pt x="1420" y="577"/>
                  <a:pt x="1420" y="577"/>
                  <a:pt x="1420" y="577"/>
                </a:cubicBezTo>
                <a:cubicBezTo>
                  <a:pt x="1420" y="579"/>
                  <a:pt x="1420" y="579"/>
                  <a:pt x="1420" y="579"/>
                </a:cubicBezTo>
                <a:cubicBezTo>
                  <a:pt x="1423" y="580"/>
                  <a:pt x="1427" y="578"/>
                  <a:pt x="1428" y="579"/>
                </a:cubicBezTo>
                <a:cubicBezTo>
                  <a:pt x="1434" y="575"/>
                  <a:pt x="1434" y="575"/>
                  <a:pt x="1434" y="575"/>
                </a:cubicBezTo>
                <a:cubicBezTo>
                  <a:pt x="1435" y="575"/>
                  <a:pt x="1435" y="575"/>
                  <a:pt x="1435" y="575"/>
                </a:cubicBezTo>
                <a:cubicBezTo>
                  <a:pt x="1438" y="572"/>
                  <a:pt x="1438" y="572"/>
                  <a:pt x="1438" y="572"/>
                </a:cubicBezTo>
                <a:cubicBezTo>
                  <a:pt x="1438" y="572"/>
                  <a:pt x="1441" y="574"/>
                  <a:pt x="1437" y="572"/>
                </a:cubicBezTo>
                <a:cubicBezTo>
                  <a:pt x="1440" y="570"/>
                  <a:pt x="1440" y="570"/>
                  <a:pt x="1440" y="570"/>
                </a:cubicBezTo>
                <a:cubicBezTo>
                  <a:pt x="1444" y="573"/>
                  <a:pt x="1444" y="573"/>
                  <a:pt x="1444" y="573"/>
                </a:cubicBezTo>
                <a:cubicBezTo>
                  <a:pt x="1446" y="573"/>
                  <a:pt x="1446" y="573"/>
                  <a:pt x="1446" y="573"/>
                </a:cubicBezTo>
                <a:cubicBezTo>
                  <a:pt x="1446" y="572"/>
                  <a:pt x="1436" y="575"/>
                  <a:pt x="1447" y="569"/>
                </a:cubicBezTo>
                <a:cubicBezTo>
                  <a:pt x="1448" y="570"/>
                  <a:pt x="1448" y="570"/>
                  <a:pt x="1448" y="570"/>
                </a:cubicBezTo>
                <a:cubicBezTo>
                  <a:pt x="1449" y="568"/>
                  <a:pt x="1449" y="568"/>
                  <a:pt x="1449" y="568"/>
                </a:cubicBezTo>
                <a:cubicBezTo>
                  <a:pt x="1451" y="568"/>
                  <a:pt x="1451" y="568"/>
                  <a:pt x="1451" y="568"/>
                </a:cubicBezTo>
                <a:cubicBezTo>
                  <a:pt x="1450" y="571"/>
                  <a:pt x="1450" y="571"/>
                  <a:pt x="1450" y="571"/>
                </a:cubicBezTo>
                <a:cubicBezTo>
                  <a:pt x="1449" y="570"/>
                  <a:pt x="1453" y="571"/>
                  <a:pt x="1448" y="572"/>
                </a:cubicBezTo>
                <a:cubicBezTo>
                  <a:pt x="1451" y="576"/>
                  <a:pt x="1452" y="568"/>
                  <a:pt x="1456" y="571"/>
                </a:cubicBezTo>
                <a:cubicBezTo>
                  <a:pt x="1457" y="570"/>
                  <a:pt x="1457" y="570"/>
                  <a:pt x="1457" y="570"/>
                </a:cubicBezTo>
                <a:cubicBezTo>
                  <a:pt x="1463" y="569"/>
                  <a:pt x="1463" y="569"/>
                  <a:pt x="1463" y="569"/>
                </a:cubicBezTo>
                <a:cubicBezTo>
                  <a:pt x="1464" y="564"/>
                  <a:pt x="1464" y="564"/>
                  <a:pt x="1464" y="564"/>
                </a:cubicBezTo>
                <a:cubicBezTo>
                  <a:pt x="1465" y="562"/>
                  <a:pt x="1469" y="567"/>
                  <a:pt x="1469" y="563"/>
                </a:cubicBezTo>
                <a:cubicBezTo>
                  <a:pt x="1471" y="561"/>
                  <a:pt x="1471" y="561"/>
                  <a:pt x="1471" y="561"/>
                </a:cubicBezTo>
                <a:cubicBezTo>
                  <a:pt x="1472" y="562"/>
                  <a:pt x="1472" y="562"/>
                  <a:pt x="1472" y="562"/>
                </a:cubicBezTo>
                <a:cubicBezTo>
                  <a:pt x="1475" y="561"/>
                  <a:pt x="1475" y="561"/>
                  <a:pt x="1475" y="561"/>
                </a:cubicBezTo>
                <a:cubicBezTo>
                  <a:pt x="1476" y="564"/>
                  <a:pt x="1476" y="564"/>
                  <a:pt x="1476" y="564"/>
                </a:cubicBezTo>
                <a:cubicBezTo>
                  <a:pt x="1485" y="563"/>
                  <a:pt x="1485" y="563"/>
                  <a:pt x="1485" y="563"/>
                </a:cubicBezTo>
                <a:cubicBezTo>
                  <a:pt x="1488" y="559"/>
                  <a:pt x="1488" y="559"/>
                  <a:pt x="1488" y="559"/>
                </a:cubicBezTo>
                <a:cubicBezTo>
                  <a:pt x="1491" y="558"/>
                  <a:pt x="1491" y="558"/>
                  <a:pt x="1491" y="558"/>
                </a:cubicBezTo>
                <a:cubicBezTo>
                  <a:pt x="1492" y="559"/>
                  <a:pt x="1492" y="559"/>
                  <a:pt x="1492" y="559"/>
                </a:cubicBezTo>
                <a:cubicBezTo>
                  <a:pt x="1498" y="557"/>
                  <a:pt x="1498" y="557"/>
                  <a:pt x="1498" y="557"/>
                </a:cubicBezTo>
                <a:cubicBezTo>
                  <a:pt x="1499" y="556"/>
                  <a:pt x="1484" y="556"/>
                  <a:pt x="1502" y="560"/>
                </a:cubicBezTo>
                <a:cubicBezTo>
                  <a:pt x="1502" y="555"/>
                  <a:pt x="1502" y="555"/>
                  <a:pt x="1502" y="555"/>
                </a:cubicBezTo>
                <a:cubicBezTo>
                  <a:pt x="1509" y="555"/>
                  <a:pt x="1509" y="555"/>
                  <a:pt x="1509" y="555"/>
                </a:cubicBezTo>
                <a:cubicBezTo>
                  <a:pt x="1512" y="553"/>
                  <a:pt x="1512" y="553"/>
                  <a:pt x="1512" y="553"/>
                </a:cubicBezTo>
                <a:cubicBezTo>
                  <a:pt x="1513" y="554"/>
                  <a:pt x="1513" y="554"/>
                  <a:pt x="1513" y="554"/>
                </a:cubicBezTo>
                <a:cubicBezTo>
                  <a:pt x="1516" y="553"/>
                  <a:pt x="1516" y="553"/>
                  <a:pt x="1516" y="553"/>
                </a:cubicBezTo>
                <a:cubicBezTo>
                  <a:pt x="1517" y="551"/>
                  <a:pt x="1517" y="551"/>
                  <a:pt x="1517" y="551"/>
                </a:cubicBezTo>
                <a:cubicBezTo>
                  <a:pt x="1514" y="550"/>
                  <a:pt x="1514" y="550"/>
                  <a:pt x="1514" y="550"/>
                </a:cubicBezTo>
                <a:cubicBezTo>
                  <a:pt x="1512" y="552"/>
                  <a:pt x="1512" y="552"/>
                  <a:pt x="1512" y="552"/>
                </a:cubicBezTo>
                <a:cubicBezTo>
                  <a:pt x="1512" y="550"/>
                  <a:pt x="1512" y="550"/>
                  <a:pt x="1512" y="550"/>
                </a:cubicBezTo>
                <a:cubicBezTo>
                  <a:pt x="1516" y="550"/>
                  <a:pt x="1516" y="550"/>
                  <a:pt x="1516" y="550"/>
                </a:cubicBezTo>
                <a:cubicBezTo>
                  <a:pt x="1520" y="551"/>
                  <a:pt x="1520" y="551"/>
                  <a:pt x="1520" y="551"/>
                </a:cubicBezTo>
                <a:cubicBezTo>
                  <a:pt x="1522" y="548"/>
                  <a:pt x="1522" y="548"/>
                  <a:pt x="1522" y="548"/>
                </a:cubicBezTo>
                <a:cubicBezTo>
                  <a:pt x="1525" y="549"/>
                  <a:pt x="1525" y="549"/>
                  <a:pt x="1525" y="549"/>
                </a:cubicBezTo>
                <a:cubicBezTo>
                  <a:pt x="1526" y="549"/>
                  <a:pt x="1526" y="549"/>
                  <a:pt x="1526" y="549"/>
                </a:cubicBezTo>
                <a:cubicBezTo>
                  <a:pt x="1526" y="549"/>
                  <a:pt x="1515" y="552"/>
                  <a:pt x="1527" y="545"/>
                </a:cubicBezTo>
                <a:cubicBezTo>
                  <a:pt x="1527" y="545"/>
                  <a:pt x="1522" y="544"/>
                  <a:pt x="1527" y="547"/>
                </a:cubicBezTo>
                <a:cubicBezTo>
                  <a:pt x="1534" y="544"/>
                  <a:pt x="1534" y="544"/>
                  <a:pt x="1534" y="544"/>
                </a:cubicBezTo>
                <a:cubicBezTo>
                  <a:pt x="1534" y="544"/>
                  <a:pt x="1534" y="544"/>
                  <a:pt x="1534" y="544"/>
                </a:cubicBezTo>
                <a:cubicBezTo>
                  <a:pt x="1537" y="541"/>
                  <a:pt x="1537" y="541"/>
                  <a:pt x="1537" y="541"/>
                </a:cubicBezTo>
                <a:cubicBezTo>
                  <a:pt x="1538" y="542"/>
                  <a:pt x="1538" y="542"/>
                  <a:pt x="1538" y="542"/>
                </a:cubicBezTo>
                <a:cubicBezTo>
                  <a:pt x="1539" y="540"/>
                  <a:pt x="1539" y="540"/>
                  <a:pt x="1539" y="540"/>
                </a:cubicBezTo>
                <a:cubicBezTo>
                  <a:pt x="1543" y="544"/>
                  <a:pt x="1543" y="544"/>
                  <a:pt x="1543" y="544"/>
                </a:cubicBezTo>
                <a:cubicBezTo>
                  <a:pt x="1549" y="541"/>
                  <a:pt x="1549" y="541"/>
                  <a:pt x="1549" y="541"/>
                </a:cubicBezTo>
                <a:cubicBezTo>
                  <a:pt x="1549" y="539"/>
                  <a:pt x="1549" y="539"/>
                  <a:pt x="1549" y="539"/>
                </a:cubicBezTo>
                <a:cubicBezTo>
                  <a:pt x="1554" y="539"/>
                  <a:pt x="1554" y="539"/>
                  <a:pt x="1554" y="539"/>
                </a:cubicBezTo>
                <a:cubicBezTo>
                  <a:pt x="1554" y="538"/>
                  <a:pt x="1554" y="538"/>
                  <a:pt x="1554" y="538"/>
                </a:cubicBezTo>
                <a:cubicBezTo>
                  <a:pt x="1554" y="538"/>
                  <a:pt x="1556" y="537"/>
                  <a:pt x="1555" y="539"/>
                </a:cubicBezTo>
                <a:cubicBezTo>
                  <a:pt x="1558" y="536"/>
                  <a:pt x="1558" y="536"/>
                  <a:pt x="1558" y="536"/>
                </a:cubicBezTo>
                <a:cubicBezTo>
                  <a:pt x="1563" y="536"/>
                  <a:pt x="1563" y="536"/>
                  <a:pt x="1563" y="536"/>
                </a:cubicBezTo>
                <a:cubicBezTo>
                  <a:pt x="1566" y="539"/>
                  <a:pt x="1568" y="534"/>
                  <a:pt x="1569" y="535"/>
                </a:cubicBezTo>
                <a:cubicBezTo>
                  <a:pt x="1569" y="532"/>
                  <a:pt x="1572" y="537"/>
                  <a:pt x="1569" y="532"/>
                </a:cubicBezTo>
                <a:cubicBezTo>
                  <a:pt x="1572" y="532"/>
                  <a:pt x="1572" y="532"/>
                  <a:pt x="1572" y="532"/>
                </a:cubicBezTo>
                <a:cubicBezTo>
                  <a:pt x="1569" y="529"/>
                  <a:pt x="1569" y="529"/>
                  <a:pt x="1569" y="529"/>
                </a:cubicBezTo>
                <a:cubicBezTo>
                  <a:pt x="1575" y="529"/>
                  <a:pt x="1575" y="529"/>
                  <a:pt x="1575" y="529"/>
                </a:cubicBezTo>
                <a:cubicBezTo>
                  <a:pt x="1575" y="526"/>
                  <a:pt x="1575" y="526"/>
                  <a:pt x="1575" y="526"/>
                </a:cubicBezTo>
                <a:cubicBezTo>
                  <a:pt x="1576" y="526"/>
                  <a:pt x="1576" y="527"/>
                  <a:pt x="1577" y="526"/>
                </a:cubicBezTo>
                <a:cubicBezTo>
                  <a:pt x="1577" y="525"/>
                  <a:pt x="1577" y="525"/>
                  <a:pt x="1577" y="525"/>
                </a:cubicBezTo>
                <a:cubicBezTo>
                  <a:pt x="1572" y="525"/>
                  <a:pt x="1572" y="525"/>
                  <a:pt x="1572" y="525"/>
                </a:cubicBezTo>
                <a:cubicBezTo>
                  <a:pt x="1568" y="529"/>
                  <a:pt x="1568" y="529"/>
                  <a:pt x="1568" y="529"/>
                </a:cubicBezTo>
                <a:cubicBezTo>
                  <a:pt x="1568" y="531"/>
                  <a:pt x="1568" y="531"/>
                  <a:pt x="1568" y="531"/>
                </a:cubicBezTo>
                <a:cubicBezTo>
                  <a:pt x="1563" y="532"/>
                  <a:pt x="1563" y="532"/>
                  <a:pt x="1563" y="532"/>
                </a:cubicBezTo>
                <a:cubicBezTo>
                  <a:pt x="1559" y="531"/>
                  <a:pt x="1559" y="531"/>
                  <a:pt x="1559" y="531"/>
                </a:cubicBezTo>
                <a:cubicBezTo>
                  <a:pt x="1556" y="533"/>
                  <a:pt x="1556" y="533"/>
                  <a:pt x="1556" y="533"/>
                </a:cubicBezTo>
                <a:cubicBezTo>
                  <a:pt x="1557" y="533"/>
                  <a:pt x="1559" y="531"/>
                  <a:pt x="1561" y="535"/>
                </a:cubicBezTo>
                <a:cubicBezTo>
                  <a:pt x="1556" y="535"/>
                  <a:pt x="1556" y="535"/>
                  <a:pt x="1556" y="535"/>
                </a:cubicBezTo>
                <a:cubicBezTo>
                  <a:pt x="1550" y="538"/>
                  <a:pt x="1550" y="538"/>
                  <a:pt x="1550" y="538"/>
                </a:cubicBezTo>
                <a:cubicBezTo>
                  <a:pt x="1548" y="537"/>
                  <a:pt x="1548" y="537"/>
                  <a:pt x="1548" y="537"/>
                </a:cubicBezTo>
                <a:cubicBezTo>
                  <a:pt x="1548" y="540"/>
                  <a:pt x="1548" y="540"/>
                  <a:pt x="1548" y="540"/>
                </a:cubicBezTo>
                <a:cubicBezTo>
                  <a:pt x="1546" y="540"/>
                  <a:pt x="1546" y="540"/>
                  <a:pt x="1546" y="540"/>
                </a:cubicBezTo>
                <a:cubicBezTo>
                  <a:pt x="1546" y="538"/>
                  <a:pt x="1546" y="538"/>
                  <a:pt x="1546" y="538"/>
                </a:cubicBezTo>
                <a:cubicBezTo>
                  <a:pt x="1543" y="538"/>
                  <a:pt x="1543" y="538"/>
                  <a:pt x="1543" y="538"/>
                </a:cubicBezTo>
                <a:cubicBezTo>
                  <a:pt x="1544" y="534"/>
                  <a:pt x="1544" y="534"/>
                  <a:pt x="1544" y="534"/>
                </a:cubicBezTo>
                <a:cubicBezTo>
                  <a:pt x="1545" y="536"/>
                  <a:pt x="1545" y="536"/>
                  <a:pt x="1545" y="536"/>
                </a:cubicBezTo>
                <a:cubicBezTo>
                  <a:pt x="1549" y="536"/>
                  <a:pt x="1549" y="536"/>
                  <a:pt x="1549" y="536"/>
                </a:cubicBezTo>
                <a:cubicBezTo>
                  <a:pt x="1549" y="534"/>
                  <a:pt x="1549" y="534"/>
                  <a:pt x="1549" y="534"/>
                </a:cubicBezTo>
                <a:cubicBezTo>
                  <a:pt x="1545" y="534"/>
                  <a:pt x="1545" y="534"/>
                  <a:pt x="1545" y="534"/>
                </a:cubicBezTo>
                <a:cubicBezTo>
                  <a:pt x="1546" y="532"/>
                  <a:pt x="1546" y="532"/>
                  <a:pt x="1546" y="532"/>
                </a:cubicBezTo>
                <a:cubicBezTo>
                  <a:pt x="1546" y="532"/>
                  <a:pt x="1546" y="532"/>
                  <a:pt x="1546" y="532"/>
                </a:cubicBezTo>
                <a:cubicBezTo>
                  <a:pt x="1555" y="528"/>
                  <a:pt x="1555" y="528"/>
                  <a:pt x="1555" y="528"/>
                </a:cubicBezTo>
                <a:cubicBezTo>
                  <a:pt x="1556" y="529"/>
                  <a:pt x="1556" y="529"/>
                  <a:pt x="1556" y="529"/>
                </a:cubicBezTo>
                <a:cubicBezTo>
                  <a:pt x="1561" y="525"/>
                  <a:pt x="1561" y="525"/>
                  <a:pt x="1561" y="525"/>
                </a:cubicBezTo>
                <a:cubicBezTo>
                  <a:pt x="1565" y="525"/>
                  <a:pt x="1565" y="525"/>
                  <a:pt x="1565" y="525"/>
                </a:cubicBezTo>
                <a:cubicBezTo>
                  <a:pt x="1564" y="525"/>
                  <a:pt x="1564" y="525"/>
                  <a:pt x="1564" y="525"/>
                </a:cubicBezTo>
                <a:cubicBezTo>
                  <a:pt x="1567" y="526"/>
                  <a:pt x="1567" y="526"/>
                  <a:pt x="1567" y="526"/>
                </a:cubicBezTo>
                <a:cubicBezTo>
                  <a:pt x="1571" y="525"/>
                  <a:pt x="1571" y="525"/>
                  <a:pt x="1571" y="525"/>
                </a:cubicBezTo>
                <a:cubicBezTo>
                  <a:pt x="1571" y="523"/>
                  <a:pt x="1571" y="523"/>
                  <a:pt x="1571" y="523"/>
                </a:cubicBezTo>
                <a:cubicBezTo>
                  <a:pt x="1573" y="523"/>
                  <a:pt x="1573" y="523"/>
                  <a:pt x="1573" y="523"/>
                </a:cubicBezTo>
                <a:cubicBezTo>
                  <a:pt x="1575" y="522"/>
                  <a:pt x="1575" y="522"/>
                  <a:pt x="1575" y="522"/>
                </a:cubicBezTo>
                <a:cubicBezTo>
                  <a:pt x="1573" y="521"/>
                  <a:pt x="1573" y="521"/>
                  <a:pt x="1573" y="521"/>
                </a:cubicBezTo>
                <a:cubicBezTo>
                  <a:pt x="1576" y="520"/>
                  <a:pt x="1576" y="520"/>
                  <a:pt x="1576" y="520"/>
                </a:cubicBezTo>
                <a:cubicBezTo>
                  <a:pt x="1578" y="516"/>
                  <a:pt x="1578" y="516"/>
                  <a:pt x="1578" y="516"/>
                </a:cubicBezTo>
                <a:cubicBezTo>
                  <a:pt x="1582" y="516"/>
                  <a:pt x="1582" y="516"/>
                  <a:pt x="1582" y="516"/>
                </a:cubicBezTo>
                <a:cubicBezTo>
                  <a:pt x="1584" y="514"/>
                  <a:pt x="1584" y="514"/>
                  <a:pt x="1584" y="514"/>
                </a:cubicBezTo>
                <a:cubicBezTo>
                  <a:pt x="1585" y="516"/>
                  <a:pt x="1585" y="516"/>
                  <a:pt x="1585" y="516"/>
                </a:cubicBezTo>
                <a:cubicBezTo>
                  <a:pt x="1586" y="515"/>
                  <a:pt x="1586" y="515"/>
                  <a:pt x="1586" y="515"/>
                </a:cubicBezTo>
                <a:cubicBezTo>
                  <a:pt x="1585" y="520"/>
                  <a:pt x="1585" y="520"/>
                  <a:pt x="1585" y="520"/>
                </a:cubicBezTo>
                <a:cubicBezTo>
                  <a:pt x="1585" y="520"/>
                  <a:pt x="1585" y="520"/>
                  <a:pt x="1585" y="520"/>
                </a:cubicBezTo>
                <a:cubicBezTo>
                  <a:pt x="1585" y="518"/>
                  <a:pt x="1579" y="522"/>
                  <a:pt x="1583" y="517"/>
                </a:cubicBezTo>
                <a:cubicBezTo>
                  <a:pt x="1582" y="520"/>
                  <a:pt x="1582" y="520"/>
                  <a:pt x="1582" y="520"/>
                </a:cubicBezTo>
                <a:cubicBezTo>
                  <a:pt x="1577" y="521"/>
                  <a:pt x="1577" y="521"/>
                  <a:pt x="1577" y="521"/>
                </a:cubicBezTo>
                <a:cubicBezTo>
                  <a:pt x="1578" y="525"/>
                  <a:pt x="1578" y="525"/>
                  <a:pt x="1578" y="525"/>
                </a:cubicBezTo>
                <a:cubicBezTo>
                  <a:pt x="1581" y="525"/>
                  <a:pt x="1581" y="525"/>
                  <a:pt x="1581" y="525"/>
                </a:cubicBezTo>
                <a:cubicBezTo>
                  <a:pt x="1581" y="523"/>
                  <a:pt x="1583" y="527"/>
                  <a:pt x="1582" y="523"/>
                </a:cubicBezTo>
                <a:cubicBezTo>
                  <a:pt x="1583" y="525"/>
                  <a:pt x="1583" y="525"/>
                  <a:pt x="1583" y="525"/>
                </a:cubicBezTo>
                <a:cubicBezTo>
                  <a:pt x="1584" y="524"/>
                  <a:pt x="1593" y="529"/>
                  <a:pt x="1590" y="522"/>
                </a:cubicBezTo>
                <a:cubicBezTo>
                  <a:pt x="1593" y="520"/>
                  <a:pt x="1593" y="520"/>
                  <a:pt x="1593" y="520"/>
                </a:cubicBezTo>
                <a:cubicBezTo>
                  <a:pt x="1600" y="517"/>
                  <a:pt x="1600" y="517"/>
                  <a:pt x="1600" y="517"/>
                </a:cubicBezTo>
                <a:cubicBezTo>
                  <a:pt x="1599" y="515"/>
                  <a:pt x="1599" y="515"/>
                  <a:pt x="1599" y="515"/>
                </a:cubicBezTo>
                <a:cubicBezTo>
                  <a:pt x="1601" y="515"/>
                  <a:pt x="1601" y="515"/>
                  <a:pt x="1601" y="515"/>
                </a:cubicBezTo>
                <a:cubicBezTo>
                  <a:pt x="1600" y="517"/>
                  <a:pt x="1600" y="517"/>
                  <a:pt x="1600" y="517"/>
                </a:cubicBezTo>
                <a:cubicBezTo>
                  <a:pt x="1600" y="519"/>
                  <a:pt x="1600" y="519"/>
                  <a:pt x="1600" y="519"/>
                </a:cubicBezTo>
                <a:cubicBezTo>
                  <a:pt x="1594" y="522"/>
                  <a:pt x="1594" y="522"/>
                  <a:pt x="1594" y="522"/>
                </a:cubicBezTo>
                <a:cubicBezTo>
                  <a:pt x="1592" y="522"/>
                  <a:pt x="1597" y="520"/>
                  <a:pt x="1591" y="521"/>
                </a:cubicBezTo>
                <a:cubicBezTo>
                  <a:pt x="1588" y="525"/>
                  <a:pt x="1588" y="525"/>
                  <a:pt x="1588" y="525"/>
                </a:cubicBezTo>
                <a:cubicBezTo>
                  <a:pt x="1583" y="527"/>
                  <a:pt x="1619" y="508"/>
                  <a:pt x="1572" y="534"/>
                </a:cubicBezTo>
                <a:cubicBezTo>
                  <a:pt x="1563" y="539"/>
                  <a:pt x="1563" y="539"/>
                  <a:pt x="1563" y="539"/>
                </a:cubicBezTo>
                <a:cubicBezTo>
                  <a:pt x="1562" y="537"/>
                  <a:pt x="1562" y="537"/>
                  <a:pt x="1562" y="537"/>
                </a:cubicBezTo>
                <a:cubicBezTo>
                  <a:pt x="1555" y="545"/>
                  <a:pt x="1555" y="545"/>
                  <a:pt x="1555" y="545"/>
                </a:cubicBezTo>
                <a:cubicBezTo>
                  <a:pt x="1552" y="546"/>
                  <a:pt x="1552" y="546"/>
                  <a:pt x="1552" y="546"/>
                </a:cubicBezTo>
                <a:cubicBezTo>
                  <a:pt x="1552" y="545"/>
                  <a:pt x="1552" y="545"/>
                  <a:pt x="1552" y="545"/>
                </a:cubicBezTo>
                <a:cubicBezTo>
                  <a:pt x="1543" y="549"/>
                  <a:pt x="1543" y="549"/>
                  <a:pt x="1543" y="549"/>
                </a:cubicBezTo>
                <a:cubicBezTo>
                  <a:pt x="1543" y="549"/>
                  <a:pt x="1546" y="550"/>
                  <a:pt x="1542" y="550"/>
                </a:cubicBezTo>
                <a:cubicBezTo>
                  <a:pt x="1544" y="553"/>
                  <a:pt x="1550" y="546"/>
                  <a:pt x="1561" y="547"/>
                </a:cubicBezTo>
                <a:cubicBezTo>
                  <a:pt x="1559" y="547"/>
                  <a:pt x="1559" y="545"/>
                  <a:pt x="1561" y="545"/>
                </a:cubicBezTo>
                <a:cubicBezTo>
                  <a:pt x="1561" y="546"/>
                  <a:pt x="1561" y="546"/>
                  <a:pt x="1561" y="546"/>
                </a:cubicBezTo>
                <a:cubicBezTo>
                  <a:pt x="1557" y="546"/>
                  <a:pt x="1564" y="551"/>
                  <a:pt x="1564" y="543"/>
                </a:cubicBezTo>
                <a:cubicBezTo>
                  <a:pt x="1564" y="544"/>
                  <a:pt x="1564" y="544"/>
                  <a:pt x="1564" y="544"/>
                </a:cubicBezTo>
                <a:cubicBezTo>
                  <a:pt x="1566" y="543"/>
                  <a:pt x="1566" y="543"/>
                  <a:pt x="1566" y="543"/>
                </a:cubicBezTo>
                <a:cubicBezTo>
                  <a:pt x="1572" y="542"/>
                  <a:pt x="1572" y="542"/>
                  <a:pt x="1572" y="542"/>
                </a:cubicBezTo>
                <a:cubicBezTo>
                  <a:pt x="1569" y="544"/>
                  <a:pt x="1569" y="544"/>
                  <a:pt x="1569" y="544"/>
                </a:cubicBezTo>
                <a:cubicBezTo>
                  <a:pt x="1577" y="546"/>
                  <a:pt x="1577" y="546"/>
                  <a:pt x="1577" y="546"/>
                </a:cubicBezTo>
                <a:cubicBezTo>
                  <a:pt x="1578" y="545"/>
                  <a:pt x="1578" y="545"/>
                  <a:pt x="1578" y="545"/>
                </a:cubicBezTo>
                <a:cubicBezTo>
                  <a:pt x="1578" y="547"/>
                  <a:pt x="1578" y="547"/>
                  <a:pt x="1578" y="547"/>
                </a:cubicBezTo>
                <a:cubicBezTo>
                  <a:pt x="1579" y="547"/>
                  <a:pt x="1580" y="549"/>
                  <a:pt x="1581" y="547"/>
                </a:cubicBezTo>
                <a:cubicBezTo>
                  <a:pt x="1581" y="545"/>
                  <a:pt x="1581" y="545"/>
                  <a:pt x="1581" y="545"/>
                </a:cubicBezTo>
                <a:cubicBezTo>
                  <a:pt x="1584" y="543"/>
                  <a:pt x="1584" y="543"/>
                  <a:pt x="1584" y="543"/>
                </a:cubicBezTo>
                <a:cubicBezTo>
                  <a:pt x="1583" y="546"/>
                  <a:pt x="1583" y="546"/>
                  <a:pt x="1583" y="546"/>
                </a:cubicBezTo>
                <a:cubicBezTo>
                  <a:pt x="1588" y="546"/>
                  <a:pt x="1588" y="546"/>
                  <a:pt x="1588" y="546"/>
                </a:cubicBezTo>
                <a:cubicBezTo>
                  <a:pt x="1590" y="543"/>
                  <a:pt x="1590" y="543"/>
                  <a:pt x="1590" y="543"/>
                </a:cubicBezTo>
                <a:cubicBezTo>
                  <a:pt x="1591" y="543"/>
                  <a:pt x="1592" y="543"/>
                  <a:pt x="1593" y="543"/>
                </a:cubicBezTo>
                <a:cubicBezTo>
                  <a:pt x="1589" y="542"/>
                  <a:pt x="1589" y="542"/>
                  <a:pt x="1589" y="542"/>
                </a:cubicBezTo>
                <a:cubicBezTo>
                  <a:pt x="1588" y="542"/>
                  <a:pt x="1588" y="542"/>
                  <a:pt x="1588" y="542"/>
                </a:cubicBezTo>
                <a:cubicBezTo>
                  <a:pt x="1589" y="541"/>
                  <a:pt x="1589" y="541"/>
                  <a:pt x="1589" y="541"/>
                </a:cubicBezTo>
                <a:cubicBezTo>
                  <a:pt x="1587" y="540"/>
                  <a:pt x="1587" y="540"/>
                  <a:pt x="1587" y="540"/>
                </a:cubicBezTo>
                <a:cubicBezTo>
                  <a:pt x="1587" y="536"/>
                  <a:pt x="1587" y="536"/>
                  <a:pt x="1587" y="536"/>
                </a:cubicBezTo>
                <a:cubicBezTo>
                  <a:pt x="1590" y="537"/>
                  <a:pt x="1590" y="537"/>
                  <a:pt x="1590" y="537"/>
                </a:cubicBezTo>
                <a:cubicBezTo>
                  <a:pt x="1590" y="540"/>
                  <a:pt x="1590" y="540"/>
                  <a:pt x="1590" y="540"/>
                </a:cubicBezTo>
                <a:cubicBezTo>
                  <a:pt x="1594" y="539"/>
                  <a:pt x="1594" y="539"/>
                  <a:pt x="1594" y="539"/>
                </a:cubicBezTo>
                <a:cubicBezTo>
                  <a:pt x="1594" y="535"/>
                  <a:pt x="1594" y="535"/>
                  <a:pt x="1594" y="535"/>
                </a:cubicBezTo>
                <a:cubicBezTo>
                  <a:pt x="1597" y="535"/>
                  <a:pt x="1598" y="532"/>
                  <a:pt x="1601" y="535"/>
                </a:cubicBezTo>
                <a:cubicBezTo>
                  <a:pt x="1603" y="535"/>
                  <a:pt x="1604" y="531"/>
                  <a:pt x="1605" y="535"/>
                </a:cubicBezTo>
                <a:cubicBezTo>
                  <a:pt x="1603" y="538"/>
                  <a:pt x="1603" y="538"/>
                  <a:pt x="1603" y="538"/>
                </a:cubicBezTo>
                <a:cubicBezTo>
                  <a:pt x="1605" y="539"/>
                  <a:pt x="1605" y="539"/>
                  <a:pt x="1605" y="539"/>
                </a:cubicBezTo>
                <a:cubicBezTo>
                  <a:pt x="1614" y="535"/>
                  <a:pt x="1614" y="535"/>
                  <a:pt x="1614" y="535"/>
                </a:cubicBezTo>
                <a:cubicBezTo>
                  <a:pt x="1614" y="533"/>
                  <a:pt x="1614" y="533"/>
                  <a:pt x="1614" y="533"/>
                </a:cubicBezTo>
                <a:cubicBezTo>
                  <a:pt x="1623" y="531"/>
                  <a:pt x="1623" y="531"/>
                  <a:pt x="1623" y="531"/>
                </a:cubicBezTo>
                <a:cubicBezTo>
                  <a:pt x="1631" y="527"/>
                  <a:pt x="1631" y="527"/>
                  <a:pt x="1631" y="527"/>
                </a:cubicBezTo>
                <a:cubicBezTo>
                  <a:pt x="1636" y="527"/>
                  <a:pt x="1636" y="527"/>
                  <a:pt x="1636" y="527"/>
                </a:cubicBezTo>
                <a:cubicBezTo>
                  <a:pt x="1636" y="524"/>
                  <a:pt x="1636" y="524"/>
                  <a:pt x="1636" y="524"/>
                </a:cubicBezTo>
                <a:cubicBezTo>
                  <a:pt x="1640" y="524"/>
                  <a:pt x="1640" y="524"/>
                  <a:pt x="1640" y="524"/>
                </a:cubicBezTo>
                <a:cubicBezTo>
                  <a:pt x="1640" y="523"/>
                  <a:pt x="1639" y="523"/>
                  <a:pt x="1640" y="522"/>
                </a:cubicBezTo>
                <a:cubicBezTo>
                  <a:pt x="1641" y="524"/>
                  <a:pt x="1641" y="524"/>
                  <a:pt x="1641" y="524"/>
                </a:cubicBezTo>
                <a:cubicBezTo>
                  <a:pt x="1642" y="522"/>
                  <a:pt x="1644" y="524"/>
                  <a:pt x="1646" y="523"/>
                </a:cubicBezTo>
                <a:cubicBezTo>
                  <a:pt x="1647" y="524"/>
                  <a:pt x="1647" y="524"/>
                  <a:pt x="1647" y="524"/>
                </a:cubicBezTo>
                <a:cubicBezTo>
                  <a:pt x="1643" y="525"/>
                  <a:pt x="1643" y="525"/>
                  <a:pt x="1643" y="525"/>
                </a:cubicBezTo>
                <a:cubicBezTo>
                  <a:pt x="1647" y="522"/>
                  <a:pt x="1640" y="522"/>
                  <a:pt x="1636" y="528"/>
                </a:cubicBezTo>
                <a:cubicBezTo>
                  <a:pt x="1634" y="528"/>
                  <a:pt x="1631" y="528"/>
                  <a:pt x="1631" y="530"/>
                </a:cubicBezTo>
                <a:cubicBezTo>
                  <a:pt x="1631" y="531"/>
                  <a:pt x="1631" y="531"/>
                  <a:pt x="1631" y="531"/>
                </a:cubicBezTo>
                <a:cubicBezTo>
                  <a:pt x="1635" y="532"/>
                  <a:pt x="1635" y="532"/>
                  <a:pt x="1635" y="532"/>
                </a:cubicBezTo>
                <a:cubicBezTo>
                  <a:pt x="1639" y="531"/>
                  <a:pt x="1639" y="531"/>
                  <a:pt x="1639" y="531"/>
                </a:cubicBezTo>
                <a:cubicBezTo>
                  <a:pt x="1640" y="528"/>
                  <a:pt x="1640" y="528"/>
                  <a:pt x="1640" y="528"/>
                </a:cubicBezTo>
                <a:cubicBezTo>
                  <a:pt x="1644" y="528"/>
                  <a:pt x="1644" y="528"/>
                  <a:pt x="1644" y="528"/>
                </a:cubicBezTo>
                <a:cubicBezTo>
                  <a:pt x="1645" y="528"/>
                  <a:pt x="1640" y="528"/>
                  <a:pt x="1646" y="527"/>
                </a:cubicBezTo>
                <a:cubicBezTo>
                  <a:pt x="1640" y="532"/>
                  <a:pt x="1640" y="532"/>
                  <a:pt x="1640" y="532"/>
                </a:cubicBezTo>
                <a:cubicBezTo>
                  <a:pt x="1649" y="529"/>
                  <a:pt x="1649" y="529"/>
                  <a:pt x="1649" y="529"/>
                </a:cubicBezTo>
                <a:cubicBezTo>
                  <a:pt x="1650" y="529"/>
                  <a:pt x="1642" y="531"/>
                  <a:pt x="1653" y="529"/>
                </a:cubicBezTo>
                <a:cubicBezTo>
                  <a:pt x="1654" y="525"/>
                  <a:pt x="1632" y="538"/>
                  <a:pt x="1660" y="522"/>
                </a:cubicBezTo>
                <a:cubicBezTo>
                  <a:pt x="1661" y="522"/>
                  <a:pt x="1661" y="522"/>
                  <a:pt x="1661" y="522"/>
                </a:cubicBezTo>
                <a:cubicBezTo>
                  <a:pt x="1664" y="520"/>
                  <a:pt x="1664" y="520"/>
                  <a:pt x="1664" y="520"/>
                </a:cubicBezTo>
                <a:cubicBezTo>
                  <a:pt x="1660" y="517"/>
                  <a:pt x="1660" y="517"/>
                  <a:pt x="1660" y="517"/>
                </a:cubicBezTo>
                <a:cubicBezTo>
                  <a:pt x="1657" y="516"/>
                  <a:pt x="1659" y="522"/>
                  <a:pt x="1655" y="517"/>
                </a:cubicBezTo>
                <a:cubicBezTo>
                  <a:pt x="1654" y="518"/>
                  <a:pt x="1654" y="518"/>
                  <a:pt x="1654" y="518"/>
                </a:cubicBezTo>
                <a:cubicBezTo>
                  <a:pt x="1653" y="517"/>
                  <a:pt x="1653" y="517"/>
                  <a:pt x="1653" y="517"/>
                </a:cubicBezTo>
                <a:cubicBezTo>
                  <a:pt x="1655" y="515"/>
                  <a:pt x="1655" y="515"/>
                  <a:pt x="1655" y="515"/>
                </a:cubicBezTo>
                <a:cubicBezTo>
                  <a:pt x="1655" y="514"/>
                  <a:pt x="1655" y="514"/>
                  <a:pt x="1655" y="514"/>
                </a:cubicBezTo>
                <a:cubicBezTo>
                  <a:pt x="1657" y="511"/>
                  <a:pt x="1657" y="511"/>
                  <a:pt x="1657" y="511"/>
                </a:cubicBezTo>
                <a:cubicBezTo>
                  <a:pt x="1659" y="512"/>
                  <a:pt x="1659" y="512"/>
                  <a:pt x="1659" y="512"/>
                </a:cubicBezTo>
                <a:cubicBezTo>
                  <a:pt x="1659" y="513"/>
                  <a:pt x="1654" y="509"/>
                  <a:pt x="1658" y="515"/>
                </a:cubicBezTo>
                <a:cubicBezTo>
                  <a:pt x="1660" y="513"/>
                  <a:pt x="1660" y="513"/>
                  <a:pt x="1660" y="513"/>
                </a:cubicBezTo>
                <a:cubicBezTo>
                  <a:pt x="1660" y="515"/>
                  <a:pt x="1660" y="515"/>
                  <a:pt x="1660" y="515"/>
                </a:cubicBezTo>
                <a:cubicBezTo>
                  <a:pt x="1664" y="516"/>
                  <a:pt x="1664" y="516"/>
                  <a:pt x="1664" y="516"/>
                </a:cubicBezTo>
                <a:cubicBezTo>
                  <a:pt x="1667" y="515"/>
                  <a:pt x="1667" y="515"/>
                  <a:pt x="1667" y="515"/>
                </a:cubicBezTo>
                <a:cubicBezTo>
                  <a:pt x="1668" y="517"/>
                  <a:pt x="1668" y="517"/>
                  <a:pt x="1668" y="517"/>
                </a:cubicBezTo>
                <a:cubicBezTo>
                  <a:pt x="1673" y="514"/>
                  <a:pt x="1673" y="514"/>
                  <a:pt x="1673" y="514"/>
                </a:cubicBezTo>
                <a:cubicBezTo>
                  <a:pt x="1672" y="511"/>
                  <a:pt x="1672" y="511"/>
                  <a:pt x="1672" y="511"/>
                </a:cubicBezTo>
                <a:cubicBezTo>
                  <a:pt x="1674" y="509"/>
                  <a:pt x="1674" y="509"/>
                  <a:pt x="1674" y="509"/>
                </a:cubicBezTo>
                <a:cubicBezTo>
                  <a:pt x="1677" y="510"/>
                  <a:pt x="1677" y="510"/>
                  <a:pt x="1677" y="510"/>
                </a:cubicBezTo>
                <a:cubicBezTo>
                  <a:pt x="1679" y="507"/>
                  <a:pt x="1679" y="507"/>
                  <a:pt x="1679" y="507"/>
                </a:cubicBezTo>
                <a:cubicBezTo>
                  <a:pt x="1681" y="507"/>
                  <a:pt x="1681" y="507"/>
                  <a:pt x="1681" y="507"/>
                </a:cubicBezTo>
                <a:cubicBezTo>
                  <a:pt x="1681" y="512"/>
                  <a:pt x="1681" y="512"/>
                  <a:pt x="1681" y="512"/>
                </a:cubicBezTo>
                <a:cubicBezTo>
                  <a:pt x="1678" y="513"/>
                  <a:pt x="1678" y="513"/>
                  <a:pt x="1678" y="513"/>
                </a:cubicBezTo>
                <a:cubicBezTo>
                  <a:pt x="1679" y="514"/>
                  <a:pt x="1679" y="514"/>
                  <a:pt x="1679" y="514"/>
                </a:cubicBezTo>
                <a:cubicBezTo>
                  <a:pt x="1677" y="516"/>
                  <a:pt x="1677" y="516"/>
                  <a:pt x="1677" y="516"/>
                </a:cubicBezTo>
                <a:cubicBezTo>
                  <a:pt x="1678" y="519"/>
                  <a:pt x="1678" y="519"/>
                  <a:pt x="1678" y="519"/>
                </a:cubicBezTo>
                <a:cubicBezTo>
                  <a:pt x="1673" y="519"/>
                  <a:pt x="1673" y="519"/>
                  <a:pt x="1673" y="519"/>
                </a:cubicBezTo>
                <a:cubicBezTo>
                  <a:pt x="1672" y="519"/>
                  <a:pt x="1672" y="520"/>
                  <a:pt x="1675" y="521"/>
                </a:cubicBezTo>
                <a:cubicBezTo>
                  <a:pt x="1668" y="520"/>
                  <a:pt x="1668" y="520"/>
                  <a:pt x="1668" y="520"/>
                </a:cubicBezTo>
                <a:cubicBezTo>
                  <a:pt x="1670" y="522"/>
                  <a:pt x="1670" y="522"/>
                  <a:pt x="1670" y="522"/>
                </a:cubicBezTo>
                <a:cubicBezTo>
                  <a:pt x="1668" y="520"/>
                  <a:pt x="1666" y="527"/>
                  <a:pt x="1665" y="521"/>
                </a:cubicBezTo>
                <a:cubicBezTo>
                  <a:pt x="1657" y="528"/>
                  <a:pt x="1657" y="528"/>
                  <a:pt x="1657" y="528"/>
                </a:cubicBezTo>
                <a:cubicBezTo>
                  <a:pt x="1659" y="529"/>
                  <a:pt x="1659" y="529"/>
                  <a:pt x="1659" y="529"/>
                </a:cubicBezTo>
                <a:cubicBezTo>
                  <a:pt x="1667" y="527"/>
                  <a:pt x="1667" y="527"/>
                  <a:pt x="1667" y="527"/>
                </a:cubicBezTo>
                <a:cubicBezTo>
                  <a:pt x="1672" y="529"/>
                  <a:pt x="1672" y="529"/>
                  <a:pt x="1672" y="529"/>
                </a:cubicBezTo>
                <a:cubicBezTo>
                  <a:pt x="1679" y="527"/>
                  <a:pt x="1679" y="527"/>
                  <a:pt x="1679" y="527"/>
                </a:cubicBezTo>
                <a:cubicBezTo>
                  <a:pt x="1716" y="525"/>
                  <a:pt x="1716" y="525"/>
                  <a:pt x="1716" y="525"/>
                </a:cubicBezTo>
                <a:cubicBezTo>
                  <a:pt x="1721" y="525"/>
                  <a:pt x="1721" y="525"/>
                  <a:pt x="1721" y="525"/>
                </a:cubicBezTo>
                <a:cubicBezTo>
                  <a:pt x="1722" y="526"/>
                  <a:pt x="1722" y="526"/>
                  <a:pt x="1722" y="526"/>
                </a:cubicBezTo>
                <a:cubicBezTo>
                  <a:pt x="1714" y="528"/>
                  <a:pt x="1714" y="528"/>
                  <a:pt x="1714" y="528"/>
                </a:cubicBezTo>
                <a:cubicBezTo>
                  <a:pt x="1752" y="530"/>
                  <a:pt x="1752" y="530"/>
                  <a:pt x="1752" y="530"/>
                </a:cubicBezTo>
                <a:cubicBezTo>
                  <a:pt x="1771" y="528"/>
                  <a:pt x="1771" y="528"/>
                  <a:pt x="1771" y="528"/>
                </a:cubicBezTo>
                <a:cubicBezTo>
                  <a:pt x="1770" y="529"/>
                  <a:pt x="1770" y="529"/>
                  <a:pt x="1770" y="529"/>
                </a:cubicBezTo>
                <a:cubicBezTo>
                  <a:pt x="1771" y="531"/>
                  <a:pt x="1771" y="531"/>
                  <a:pt x="1771" y="531"/>
                </a:cubicBezTo>
                <a:cubicBezTo>
                  <a:pt x="1756" y="532"/>
                  <a:pt x="1756" y="532"/>
                  <a:pt x="1756" y="532"/>
                </a:cubicBezTo>
                <a:cubicBezTo>
                  <a:pt x="1757" y="536"/>
                  <a:pt x="1757" y="536"/>
                  <a:pt x="1757" y="536"/>
                </a:cubicBezTo>
                <a:cubicBezTo>
                  <a:pt x="1757" y="539"/>
                  <a:pt x="1757" y="539"/>
                  <a:pt x="1757" y="539"/>
                </a:cubicBezTo>
                <a:cubicBezTo>
                  <a:pt x="1756" y="539"/>
                  <a:pt x="1756" y="539"/>
                  <a:pt x="1756" y="539"/>
                </a:cubicBezTo>
                <a:cubicBezTo>
                  <a:pt x="1755" y="540"/>
                  <a:pt x="1755" y="540"/>
                  <a:pt x="1755" y="540"/>
                </a:cubicBezTo>
                <a:cubicBezTo>
                  <a:pt x="1757" y="541"/>
                  <a:pt x="1757" y="541"/>
                  <a:pt x="1757" y="541"/>
                </a:cubicBezTo>
                <a:cubicBezTo>
                  <a:pt x="1753" y="542"/>
                  <a:pt x="1753" y="542"/>
                  <a:pt x="1753" y="542"/>
                </a:cubicBezTo>
                <a:cubicBezTo>
                  <a:pt x="1751" y="540"/>
                  <a:pt x="1751" y="540"/>
                  <a:pt x="1751" y="540"/>
                </a:cubicBezTo>
                <a:cubicBezTo>
                  <a:pt x="1749" y="542"/>
                  <a:pt x="1749" y="542"/>
                  <a:pt x="1749" y="542"/>
                </a:cubicBezTo>
                <a:cubicBezTo>
                  <a:pt x="1744" y="542"/>
                  <a:pt x="1744" y="542"/>
                  <a:pt x="1744" y="542"/>
                </a:cubicBezTo>
                <a:cubicBezTo>
                  <a:pt x="1741" y="544"/>
                  <a:pt x="1741" y="544"/>
                  <a:pt x="1741" y="544"/>
                </a:cubicBezTo>
                <a:cubicBezTo>
                  <a:pt x="1742" y="543"/>
                  <a:pt x="1742" y="543"/>
                  <a:pt x="1742" y="543"/>
                </a:cubicBezTo>
                <a:cubicBezTo>
                  <a:pt x="1735" y="544"/>
                  <a:pt x="1735" y="544"/>
                  <a:pt x="1735" y="544"/>
                </a:cubicBezTo>
                <a:cubicBezTo>
                  <a:pt x="1732" y="546"/>
                  <a:pt x="1754" y="540"/>
                  <a:pt x="1728" y="547"/>
                </a:cubicBezTo>
                <a:cubicBezTo>
                  <a:pt x="1726" y="546"/>
                  <a:pt x="1726" y="546"/>
                  <a:pt x="1726" y="546"/>
                </a:cubicBezTo>
                <a:cubicBezTo>
                  <a:pt x="1725" y="546"/>
                  <a:pt x="1729" y="549"/>
                  <a:pt x="1724" y="547"/>
                </a:cubicBezTo>
                <a:cubicBezTo>
                  <a:pt x="1724" y="549"/>
                  <a:pt x="1724" y="549"/>
                  <a:pt x="1724" y="549"/>
                </a:cubicBezTo>
                <a:cubicBezTo>
                  <a:pt x="1721" y="550"/>
                  <a:pt x="1721" y="550"/>
                  <a:pt x="1721" y="550"/>
                </a:cubicBezTo>
                <a:cubicBezTo>
                  <a:pt x="1710" y="552"/>
                  <a:pt x="1710" y="552"/>
                  <a:pt x="1710" y="552"/>
                </a:cubicBezTo>
                <a:cubicBezTo>
                  <a:pt x="1706" y="554"/>
                  <a:pt x="1706" y="554"/>
                  <a:pt x="1706" y="554"/>
                </a:cubicBezTo>
                <a:cubicBezTo>
                  <a:pt x="1704" y="553"/>
                  <a:pt x="1704" y="553"/>
                  <a:pt x="1704" y="553"/>
                </a:cubicBezTo>
                <a:cubicBezTo>
                  <a:pt x="1700" y="553"/>
                  <a:pt x="1700" y="553"/>
                  <a:pt x="1700" y="553"/>
                </a:cubicBezTo>
                <a:cubicBezTo>
                  <a:pt x="1700" y="551"/>
                  <a:pt x="1697" y="554"/>
                  <a:pt x="1698" y="551"/>
                </a:cubicBezTo>
                <a:cubicBezTo>
                  <a:pt x="1695" y="555"/>
                  <a:pt x="1695" y="555"/>
                  <a:pt x="1695" y="555"/>
                </a:cubicBezTo>
                <a:cubicBezTo>
                  <a:pt x="1691" y="558"/>
                  <a:pt x="1691" y="558"/>
                  <a:pt x="1691" y="558"/>
                </a:cubicBezTo>
                <a:cubicBezTo>
                  <a:pt x="1691" y="557"/>
                  <a:pt x="1691" y="557"/>
                  <a:pt x="1691" y="557"/>
                </a:cubicBezTo>
                <a:cubicBezTo>
                  <a:pt x="1684" y="560"/>
                  <a:pt x="1684" y="560"/>
                  <a:pt x="1684" y="560"/>
                </a:cubicBezTo>
                <a:cubicBezTo>
                  <a:pt x="1683" y="561"/>
                  <a:pt x="1683" y="561"/>
                  <a:pt x="1683" y="561"/>
                </a:cubicBezTo>
                <a:cubicBezTo>
                  <a:pt x="1686" y="563"/>
                  <a:pt x="1686" y="563"/>
                  <a:pt x="1686" y="563"/>
                </a:cubicBezTo>
                <a:cubicBezTo>
                  <a:pt x="1708" y="558"/>
                  <a:pt x="1708" y="558"/>
                  <a:pt x="1708" y="558"/>
                </a:cubicBezTo>
                <a:cubicBezTo>
                  <a:pt x="1716" y="556"/>
                  <a:pt x="1716" y="556"/>
                  <a:pt x="1716" y="556"/>
                </a:cubicBezTo>
                <a:cubicBezTo>
                  <a:pt x="1730" y="557"/>
                  <a:pt x="1730" y="557"/>
                  <a:pt x="1730" y="557"/>
                </a:cubicBezTo>
                <a:cubicBezTo>
                  <a:pt x="1732" y="556"/>
                  <a:pt x="1732" y="556"/>
                  <a:pt x="1732" y="556"/>
                </a:cubicBezTo>
                <a:cubicBezTo>
                  <a:pt x="1736" y="557"/>
                  <a:pt x="1736" y="557"/>
                  <a:pt x="1736" y="557"/>
                </a:cubicBezTo>
                <a:cubicBezTo>
                  <a:pt x="1736" y="560"/>
                  <a:pt x="1736" y="560"/>
                  <a:pt x="1736" y="560"/>
                </a:cubicBezTo>
                <a:cubicBezTo>
                  <a:pt x="1732" y="562"/>
                  <a:pt x="1732" y="562"/>
                  <a:pt x="1732" y="562"/>
                </a:cubicBezTo>
                <a:cubicBezTo>
                  <a:pt x="1725" y="562"/>
                  <a:pt x="1725" y="562"/>
                  <a:pt x="1725" y="562"/>
                </a:cubicBezTo>
                <a:cubicBezTo>
                  <a:pt x="1724" y="561"/>
                  <a:pt x="1724" y="561"/>
                  <a:pt x="1724" y="561"/>
                </a:cubicBezTo>
                <a:cubicBezTo>
                  <a:pt x="1714" y="564"/>
                  <a:pt x="1714" y="564"/>
                  <a:pt x="1714" y="564"/>
                </a:cubicBezTo>
                <a:cubicBezTo>
                  <a:pt x="1708" y="563"/>
                  <a:pt x="1708" y="563"/>
                  <a:pt x="1708" y="563"/>
                </a:cubicBezTo>
                <a:cubicBezTo>
                  <a:pt x="1700" y="564"/>
                  <a:pt x="1700" y="564"/>
                  <a:pt x="1700" y="564"/>
                </a:cubicBezTo>
                <a:cubicBezTo>
                  <a:pt x="1701" y="564"/>
                  <a:pt x="1701" y="564"/>
                  <a:pt x="1701" y="564"/>
                </a:cubicBezTo>
                <a:cubicBezTo>
                  <a:pt x="1698" y="568"/>
                  <a:pt x="1698" y="568"/>
                  <a:pt x="1698" y="568"/>
                </a:cubicBezTo>
                <a:cubicBezTo>
                  <a:pt x="1697" y="566"/>
                  <a:pt x="1697" y="566"/>
                  <a:pt x="1697" y="566"/>
                </a:cubicBezTo>
                <a:cubicBezTo>
                  <a:pt x="1694" y="567"/>
                  <a:pt x="1694" y="567"/>
                  <a:pt x="1694" y="567"/>
                </a:cubicBezTo>
                <a:cubicBezTo>
                  <a:pt x="1695" y="568"/>
                  <a:pt x="1693" y="566"/>
                  <a:pt x="1693" y="569"/>
                </a:cubicBezTo>
                <a:cubicBezTo>
                  <a:pt x="1709" y="567"/>
                  <a:pt x="1709" y="567"/>
                  <a:pt x="1709" y="567"/>
                </a:cubicBezTo>
                <a:cubicBezTo>
                  <a:pt x="1708" y="568"/>
                  <a:pt x="1708" y="568"/>
                  <a:pt x="1708" y="568"/>
                </a:cubicBezTo>
                <a:cubicBezTo>
                  <a:pt x="1709" y="569"/>
                  <a:pt x="1709" y="569"/>
                  <a:pt x="1709" y="569"/>
                </a:cubicBezTo>
                <a:cubicBezTo>
                  <a:pt x="1706" y="568"/>
                  <a:pt x="1706" y="568"/>
                  <a:pt x="1706" y="568"/>
                </a:cubicBezTo>
                <a:cubicBezTo>
                  <a:pt x="1704" y="571"/>
                  <a:pt x="1704" y="571"/>
                  <a:pt x="1704" y="571"/>
                </a:cubicBezTo>
                <a:cubicBezTo>
                  <a:pt x="1707" y="576"/>
                  <a:pt x="1707" y="576"/>
                  <a:pt x="1707" y="576"/>
                </a:cubicBezTo>
                <a:cubicBezTo>
                  <a:pt x="1714" y="575"/>
                  <a:pt x="1714" y="575"/>
                  <a:pt x="1714" y="575"/>
                </a:cubicBezTo>
                <a:cubicBezTo>
                  <a:pt x="1715" y="573"/>
                  <a:pt x="1715" y="573"/>
                  <a:pt x="1715" y="573"/>
                </a:cubicBezTo>
                <a:cubicBezTo>
                  <a:pt x="1720" y="573"/>
                  <a:pt x="1720" y="573"/>
                  <a:pt x="1720" y="573"/>
                </a:cubicBezTo>
                <a:cubicBezTo>
                  <a:pt x="1720" y="572"/>
                  <a:pt x="1720" y="572"/>
                  <a:pt x="1720" y="572"/>
                </a:cubicBezTo>
                <a:cubicBezTo>
                  <a:pt x="1720" y="574"/>
                  <a:pt x="1720" y="574"/>
                  <a:pt x="1720" y="574"/>
                </a:cubicBezTo>
                <a:cubicBezTo>
                  <a:pt x="1724" y="574"/>
                  <a:pt x="1724" y="574"/>
                  <a:pt x="1724" y="574"/>
                </a:cubicBezTo>
                <a:cubicBezTo>
                  <a:pt x="1724" y="575"/>
                  <a:pt x="1724" y="575"/>
                  <a:pt x="1724" y="575"/>
                </a:cubicBezTo>
                <a:cubicBezTo>
                  <a:pt x="1710" y="578"/>
                  <a:pt x="1710" y="578"/>
                  <a:pt x="1710" y="578"/>
                </a:cubicBezTo>
                <a:cubicBezTo>
                  <a:pt x="1710" y="579"/>
                  <a:pt x="1719" y="574"/>
                  <a:pt x="1707" y="580"/>
                </a:cubicBezTo>
                <a:cubicBezTo>
                  <a:pt x="1702" y="580"/>
                  <a:pt x="1702" y="580"/>
                  <a:pt x="1702" y="580"/>
                </a:cubicBezTo>
                <a:cubicBezTo>
                  <a:pt x="1701" y="577"/>
                  <a:pt x="1701" y="577"/>
                  <a:pt x="1701" y="577"/>
                </a:cubicBezTo>
                <a:cubicBezTo>
                  <a:pt x="1693" y="581"/>
                  <a:pt x="1693" y="581"/>
                  <a:pt x="1693" y="581"/>
                </a:cubicBezTo>
                <a:cubicBezTo>
                  <a:pt x="1687" y="581"/>
                  <a:pt x="1687" y="581"/>
                  <a:pt x="1687" y="581"/>
                </a:cubicBezTo>
                <a:cubicBezTo>
                  <a:pt x="1679" y="585"/>
                  <a:pt x="1679" y="585"/>
                  <a:pt x="1679" y="585"/>
                </a:cubicBezTo>
                <a:cubicBezTo>
                  <a:pt x="1678" y="586"/>
                  <a:pt x="1678" y="586"/>
                  <a:pt x="1678" y="586"/>
                </a:cubicBezTo>
                <a:cubicBezTo>
                  <a:pt x="1680" y="584"/>
                  <a:pt x="1680" y="584"/>
                  <a:pt x="1680" y="584"/>
                </a:cubicBezTo>
                <a:cubicBezTo>
                  <a:pt x="1677" y="579"/>
                  <a:pt x="1677" y="579"/>
                  <a:pt x="1677" y="579"/>
                </a:cubicBezTo>
                <a:cubicBezTo>
                  <a:pt x="1682" y="579"/>
                  <a:pt x="1682" y="579"/>
                  <a:pt x="1682" y="579"/>
                </a:cubicBezTo>
                <a:cubicBezTo>
                  <a:pt x="1679" y="577"/>
                  <a:pt x="1679" y="577"/>
                  <a:pt x="1679" y="577"/>
                </a:cubicBezTo>
                <a:cubicBezTo>
                  <a:pt x="1672" y="578"/>
                  <a:pt x="1672" y="578"/>
                  <a:pt x="1672" y="578"/>
                </a:cubicBezTo>
                <a:cubicBezTo>
                  <a:pt x="1669" y="574"/>
                  <a:pt x="1669" y="574"/>
                  <a:pt x="1669" y="574"/>
                </a:cubicBezTo>
                <a:cubicBezTo>
                  <a:pt x="1667" y="579"/>
                  <a:pt x="1667" y="579"/>
                  <a:pt x="1667" y="579"/>
                </a:cubicBezTo>
                <a:cubicBezTo>
                  <a:pt x="1656" y="581"/>
                  <a:pt x="1656" y="581"/>
                  <a:pt x="1656" y="581"/>
                </a:cubicBezTo>
                <a:cubicBezTo>
                  <a:pt x="1655" y="581"/>
                  <a:pt x="1654" y="581"/>
                  <a:pt x="1653" y="582"/>
                </a:cubicBezTo>
                <a:cubicBezTo>
                  <a:pt x="1646" y="583"/>
                  <a:pt x="1646" y="583"/>
                  <a:pt x="1646" y="583"/>
                </a:cubicBezTo>
                <a:cubicBezTo>
                  <a:pt x="1641" y="583"/>
                  <a:pt x="1641" y="583"/>
                  <a:pt x="1641" y="583"/>
                </a:cubicBezTo>
                <a:cubicBezTo>
                  <a:pt x="1641" y="583"/>
                  <a:pt x="1639" y="585"/>
                  <a:pt x="1641" y="581"/>
                </a:cubicBezTo>
                <a:cubicBezTo>
                  <a:pt x="1633" y="585"/>
                  <a:pt x="1633" y="585"/>
                  <a:pt x="1633" y="585"/>
                </a:cubicBezTo>
                <a:cubicBezTo>
                  <a:pt x="1631" y="583"/>
                  <a:pt x="1631" y="583"/>
                  <a:pt x="1631" y="583"/>
                </a:cubicBezTo>
                <a:cubicBezTo>
                  <a:pt x="1628" y="587"/>
                  <a:pt x="1628" y="587"/>
                  <a:pt x="1628" y="587"/>
                </a:cubicBezTo>
                <a:cubicBezTo>
                  <a:pt x="1627" y="586"/>
                  <a:pt x="1627" y="586"/>
                  <a:pt x="1627" y="586"/>
                </a:cubicBezTo>
                <a:cubicBezTo>
                  <a:pt x="1626" y="591"/>
                  <a:pt x="1627" y="583"/>
                  <a:pt x="1622" y="587"/>
                </a:cubicBezTo>
                <a:cubicBezTo>
                  <a:pt x="1625" y="588"/>
                  <a:pt x="1625" y="588"/>
                  <a:pt x="1625" y="588"/>
                </a:cubicBezTo>
                <a:cubicBezTo>
                  <a:pt x="1628" y="590"/>
                  <a:pt x="1628" y="590"/>
                  <a:pt x="1628" y="590"/>
                </a:cubicBezTo>
                <a:cubicBezTo>
                  <a:pt x="1625" y="592"/>
                  <a:pt x="1625" y="592"/>
                  <a:pt x="1625" y="592"/>
                </a:cubicBezTo>
                <a:cubicBezTo>
                  <a:pt x="1631" y="593"/>
                  <a:pt x="1631" y="593"/>
                  <a:pt x="1631" y="593"/>
                </a:cubicBezTo>
                <a:cubicBezTo>
                  <a:pt x="1635" y="593"/>
                  <a:pt x="1635" y="593"/>
                  <a:pt x="1635" y="593"/>
                </a:cubicBezTo>
                <a:cubicBezTo>
                  <a:pt x="1639" y="590"/>
                  <a:pt x="1639" y="590"/>
                  <a:pt x="1639" y="590"/>
                </a:cubicBezTo>
                <a:cubicBezTo>
                  <a:pt x="1652" y="587"/>
                  <a:pt x="1652" y="587"/>
                  <a:pt x="1652" y="587"/>
                </a:cubicBezTo>
                <a:cubicBezTo>
                  <a:pt x="1653" y="587"/>
                  <a:pt x="1653" y="587"/>
                  <a:pt x="1653" y="587"/>
                </a:cubicBezTo>
                <a:cubicBezTo>
                  <a:pt x="1653" y="587"/>
                  <a:pt x="1653" y="587"/>
                  <a:pt x="1653" y="587"/>
                </a:cubicBezTo>
                <a:cubicBezTo>
                  <a:pt x="1642" y="591"/>
                  <a:pt x="1642" y="591"/>
                  <a:pt x="1642" y="591"/>
                </a:cubicBezTo>
                <a:cubicBezTo>
                  <a:pt x="1641" y="592"/>
                  <a:pt x="1645" y="590"/>
                  <a:pt x="1641" y="593"/>
                </a:cubicBezTo>
                <a:cubicBezTo>
                  <a:pt x="1642" y="594"/>
                  <a:pt x="1642" y="594"/>
                  <a:pt x="1642" y="594"/>
                </a:cubicBezTo>
                <a:cubicBezTo>
                  <a:pt x="1641" y="594"/>
                  <a:pt x="1641" y="594"/>
                  <a:pt x="1641" y="594"/>
                </a:cubicBezTo>
                <a:cubicBezTo>
                  <a:pt x="1641" y="596"/>
                  <a:pt x="1641" y="596"/>
                  <a:pt x="1641" y="596"/>
                </a:cubicBezTo>
                <a:cubicBezTo>
                  <a:pt x="1642" y="597"/>
                  <a:pt x="1642" y="597"/>
                  <a:pt x="1642" y="597"/>
                </a:cubicBezTo>
                <a:cubicBezTo>
                  <a:pt x="1643" y="596"/>
                  <a:pt x="1643" y="596"/>
                  <a:pt x="1643" y="596"/>
                </a:cubicBezTo>
                <a:cubicBezTo>
                  <a:pt x="1644" y="597"/>
                  <a:pt x="1644" y="597"/>
                  <a:pt x="1644" y="597"/>
                </a:cubicBezTo>
                <a:cubicBezTo>
                  <a:pt x="1650" y="595"/>
                  <a:pt x="1647" y="600"/>
                  <a:pt x="1665" y="597"/>
                </a:cubicBezTo>
                <a:cubicBezTo>
                  <a:pt x="1667" y="598"/>
                  <a:pt x="1667" y="598"/>
                  <a:pt x="1667" y="598"/>
                </a:cubicBezTo>
                <a:cubicBezTo>
                  <a:pt x="1662" y="600"/>
                  <a:pt x="1662" y="600"/>
                  <a:pt x="1662" y="600"/>
                </a:cubicBezTo>
                <a:cubicBezTo>
                  <a:pt x="1660" y="601"/>
                  <a:pt x="1660" y="601"/>
                  <a:pt x="1660" y="601"/>
                </a:cubicBezTo>
                <a:cubicBezTo>
                  <a:pt x="1662" y="603"/>
                  <a:pt x="1662" y="603"/>
                  <a:pt x="1662" y="603"/>
                </a:cubicBezTo>
                <a:cubicBezTo>
                  <a:pt x="1673" y="599"/>
                  <a:pt x="1673" y="599"/>
                  <a:pt x="1673" y="599"/>
                </a:cubicBezTo>
                <a:cubicBezTo>
                  <a:pt x="1679" y="599"/>
                  <a:pt x="1679" y="599"/>
                  <a:pt x="1679" y="599"/>
                </a:cubicBezTo>
                <a:cubicBezTo>
                  <a:pt x="1683" y="595"/>
                  <a:pt x="1685" y="599"/>
                  <a:pt x="1693" y="596"/>
                </a:cubicBezTo>
                <a:cubicBezTo>
                  <a:pt x="1705" y="594"/>
                  <a:pt x="1705" y="594"/>
                  <a:pt x="1705" y="594"/>
                </a:cubicBezTo>
                <a:cubicBezTo>
                  <a:pt x="1724" y="590"/>
                  <a:pt x="1724" y="590"/>
                  <a:pt x="1724" y="590"/>
                </a:cubicBezTo>
                <a:cubicBezTo>
                  <a:pt x="1733" y="593"/>
                  <a:pt x="1733" y="593"/>
                  <a:pt x="1733" y="593"/>
                </a:cubicBezTo>
                <a:cubicBezTo>
                  <a:pt x="1738" y="596"/>
                  <a:pt x="1738" y="596"/>
                  <a:pt x="1738" y="596"/>
                </a:cubicBezTo>
                <a:cubicBezTo>
                  <a:pt x="1740" y="596"/>
                  <a:pt x="1740" y="596"/>
                  <a:pt x="1740" y="596"/>
                </a:cubicBezTo>
                <a:cubicBezTo>
                  <a:pt x="1740" y="594"/>
                  <a:pt x="1740" y="594"/>
                  <a:pt x="1740" y="594"/>
                </a:cubicBezTo>
                <a:cubicBezTo>
                  <a:pt x="1740" y="596"/>
                  <a:pt x="1734" y="591"/>
                  <a:pt x="1742" y="596"/>
                </a:cubicBezTo>
                <a:cubicBezTo>
                  <a:pt x="1743" y="593"/>
                  <a:pt x="1743" y="593"/>
                  <a:pt x="1743" y="593"/>
                </a:cubicBezTo>
                <a:cubicBezTo>
                  <a:pt x="1747" y="592"/>
                  <a:pt x="1747" y="592"/>
                  <a:pt x="1747" y="592"/>
                </a:cubicBezTo>
                <a:cubicBezTo>
                  <a:pt x="1750" y="593"/>
                  <a:pt x="1750" y="593"/>
                  <a:pt x="1750" y="593"/>
                </a:cubicBezTo>
                <a:cubicBezTo>
                  <a:pt x="1755" y="591"/>
                  <a:pt x="1755" y="591"/>
                  <a:pt x="1755" y="591"/>
                </a:cubicBezTo>
                <a:cubicBezTo>
                  <a:pt x="1757" y="592"/>
                  <a:pt x="1757" y="592"/>
                  <a:pt x="1757" y="592"/>
                </a:cubicBezTo>
                <a:cubicBezTo>
                  <a:pt x="1772" y="589"/>
                  <a:pt x="1772" y="589"/>
                  <a:pt x="1772" y="589"/>
                </a:cubicBezTo>
                <a:cubicBezTo>
                  <a:pt x="1775" y="590"/>
                  <a:pt x="1775" y="590"/>
                  <a:pt x="1775" y="590"/>
                </a:cubicBezTo>
                <a:cubicBezTo>
                  <a:pt x="1773" y="592"/>
                  <a:pt x="1773" y="592"/>
                  <a:pt x="1773" y="592"/>
                </a:cubicBezTo>
                <a:cubicBezTo>
                  <a:pt x="1778" y="593"/>
                  <a:pt x="1778" y="593"/>
                  <a:pt x="1778" y="593"/>
                </a:cubicBezTo>
                <a:cubicBezTo>
                  <a:pt x="1775" y="596"/>
                  <a:pt x="1775" y="596"/>
                  <a:pt x="1775" y="596"/>
                </a:cubicBezTo>
                <a:cubicBezTo>
                  <a:pt x="1767" y="596"/>
                  <a:pt x="1767" y="596"/>
                  <a:pt x="1767" y="596"/>
                </a:cubicBezTo>
                <a:cubicBezTo>
                  <a:pt x="1767" y="596"/>
                  <a:pt x="1767" y="596"/>
                  <a:pt x="1767" y="596"/>
                </a:cubicBezTo>
                <a:cubicBezTo>
                  <a:pt x="1761" y="596"/>
                  <a:pt x="1761" y="596"/>
                  <a:pt x="1761" y="596"/>
                </a:cubicBezTo>
                <a:cubicBezTo>
                  <a:pt x="1762" y="599"/>
                  <a:pt x="1762" y="599"/>
                  <a:pt x="1762" y="599"/>
                </a:cubicBezTo>
                <a:cubicBezTo>
                  <a:pt x="1756" y="599"/>
                  <a:pt x="1756" y="599"/>
                  <a:pt x="1756" y="599"/>
                </a:cubicBezTo>
                <a:cubicBezTo>
                  <a:pt x="1748" y="603"/>
                  <a:pt x="1748" y="603"/>
                  <a:pt x="1748" y="603"/>
                </a:cubicBezTo>
                <a:cubicBezTo>
                  <a:pt x="1736" y="608"/>
                  <a:pt x="1736" y="608"/>
                  <a:pt x="1736" y="608"/>
                </a:cubicBezTo>
                <a:cubicBezTo>
                  <a:pt x="1734" y="607"/>
                  <a:pt x="1734" y="607"/>
                  <a:pt x="1734" y="607"/>
                </a:cubicBezTo>
                <a:cubicBezTo>
                  <a:pt x="1733" y="607"/>
                  <a:pt x="1733" y="607"/>
                  <a:pt x="1733" y="607"/>
                </a:cubicBezTo>
                <a:cubicBezTo>
                  <a:pt x="1732" y="609"/>
                  <a:pt x="1732" y="609"/>
                  <a:pt x="1732" y="609"/>
                </a:cubicBezTo>
                <a:cubicBezTo>
                  <a:pt x="1729" y="608"/>
                  <a:pt x="1729" y="608"/>
                  <a:pt x="1729" y="608"/>
                </a:cubicBezTo>
                <a:cubicBezTo>
                  <a:pt x="1727" y="609"/>
                  <a:pt x="1727" y="609"/>
                  <a:pt x="1727" y="609"/>
                </a:cubicBezTo>
                <a:cubicBezTo>
                  <a:pt x="1729" y="610"/>
                  <a:pt x="1729" y="610"/>
                  <a:pt x="1729" y="610"/>
                </a:cubicBezTo>
                <a:cubicBezTo>
                  <a:pt x="1720" y="612"/>
                  <a:pt x="1720" y="612"/>
                  <a:pt x="1720" y="612"/>
                </a:cubicBezTo>
                <a:cubicBezTo>
                  <a:pt x="1715" y="616"/>
                  <a:pt x="1715" y="616"/>
                  <a:pt x="1715" y="616"/>
                </a:cubicBezTo>
                <a:cubicBezTo>
                  <a:pt x="1702" y="620"/>
                  <a:pt x="1702" y="620"/>
                  <a:pt x="1702" y="620"/>
                </a:cubicBezTo>
                <a:cubicBezTo>
                  <a:pt x="1701" y="619"/>
                  <a:pt x="1701" y="619"/>
                  <a:pt x="1701" y="619"/>
                </a:cubicBezTo>
                <a:cubicBezTo>
                  <a:pt x="1700" y="621"/>
                  <a:pt x="1700" y="621"/>
                  <a:pt x="1700" y="621"/>
                </a:cubicBezTo>
                <a:cubicBezTo>
                  <a:pt x="1703" y="620"/>
                  <a:pt x="1699" y="621"/>
                  <a:pt x="1699" y="618"/>
                </a:cubicBezTo>
                <a:cubicBezTo>
                  <a:pt x="1694" y="621"/>
                  <a:pt x="1694" y="621"/>
                  <a:pt x="1694" y="621"/>
                </a:cubicBezTo>
                <a:cubicBezTo>
                  <a:pt x="1693" y="620"/>
                  <a:pt x="1693" y="620"/>
                  <a:pt x="1693" y="620"/>
                </a:cubicBezTo>
                <a:cubicBezTo>
                  <a:pt x="1692" y="622"/>
                  <a:pt x="1692" y="622"/>
                  <a:pt x="1692" y="622"/>
                </a:cubicBezTo>
                <a:cubicBezTo>
                  <a:pt x="1693" y="626"/>
                  <a:pt x="1693" y="626"/>
                  <a:pt x="1693" y="626"/>
                </a:cubicBezTo>
                <a:cubicBezTo>
                  <a:pt x="1689" y="629"/>
                  <a:pt x="1708" y="630"/>
                  <a:pt x="1687" y="627"/>
                </a:cubicBezTo>
                <a:cubicBezTo>
                  <a:pt x="1691" y="629"/>
                  <a:pt x="1691" y="629"/>
                  <a:pt x="1691" y="629"/>
                </a:cubicBezTo>
                <a:cubicBezTo>
                  <a:pt x="1696" y="629"/>
                  <a:pt x="1696" y="629"/>
                  <a:pt x="1696" y="629"/>
                </a:cubicBezTo>
                <a:cubicBezTo>
                  <a:pt x="1697" y="628"/>
                  <a:pt x="1697" y="628"/>
                  <a:pt x="1697" y="628"/>
                </a:cubicBezTo>
                <a:cubicBezTo>
                  <a:pt x="1700" y="628"/>
                  <a:pt x="1698" y="625"/>
                  <a:pt x="1704" y="624"/>
                </a:cubicBezTo>
                <a:cubicBezTo>
                  <a:pt x="1706" y="625"/>
                  <a:pt x="1706" y="625"/>
                  <a:pt x="1706" y="625"/>
                </a:cubicBezTo>
                <a:cubicBezTo>
                  <a:pt x="1707" y="624"/>
                  <a:pt x="1707" y="624"/>
                  <a:pt x="1707" y="624"/>
                </a:cubicBezTo>
                <a:cubicBezTo>
                  <a:pt x="1712" y="625"/>
                  <a:pt x="1712" y="625"/>
                  <a:pt x="1712" y="625"/>
                </a:cubicBezTo>
                <a:cubicBezTo>
                  <a:pt x="1716" y="623"/>
                  <a:pt x="1716" y="623"/>
                  <a:pt x="1716" y="623"/>
                </a:cubicBezTo>
                <a:cubicBezTo>
                  <a:pt x="1719" y="624"/>
                  <a:pt x="1719" y="624"/>
                  <a:pt x="1719" y="624"/>
                </a:cubicBezTo>
                <a:cubicBezTo>
                  <a:pt x="1719" y="626"/>
                  <a:pt x="1719" y="626"/>
                  <a:pt x="1719" y="626"/>
                </a:cubicBezTo>
                <a:cubicBezTo>
                  <a:pt x="1717" y="629"/>
                  <a:pt x="1717" y="629"/>
                  <a:pt x="1717" y="629"/>
                </a:cubicBezTo>
                <a:cubicBezTo>
                  <a:pt x="1709" y="629"/>
                  <a:pt x="1709" y="629"/>
                  <a:pt x="1709" y="629"/>
                </a:cubicBezTo>
                <a:cubicBezTo>
                  <a:pt x="1705" y="632"/>
                  <a:pt x="1705" y="632"/>
                  <a:pt x="1705" y="632"/>
                </a:cubicBezTo>
                <a:cubicBezTo>
                  <a:pt x="1701" y="634"/>
                  <a:pt x="1701" y="634"/>
                  <a:pt x="1701" y="634"/>
                </a:cubicBezTo>
                <a:cubicBezTo>
                  <a:pt x="1700" y="633"/>
                  <a:pt x="1700" y="633"/>
                  <a:pt x="1700" y="633"/>
                </a:cubicBezTo>
                <a:cubicBezTo>
                  <a:pt x="1695" y="632"/>
                  <a:pt x="1695" y="632"/>
                  <a:pt x="1695" y="632"/>
                </a:cubicBezTo>
                <a:cubicBezTo>
                  <a:pt x="1693" y="632"/>
                  <a:pt x="1693" y="632"/>
                  <a:pt x="1693" y="632"/>
                </a:cubicBezTo>
                <a:cubicBezTo>
                  <a:pt x="1692" y="633"/>
                  <a:pt x="1692" y="633"/>
                  <a:pt x="1692" y="633"/>
                </a:cubicBezTo>
                <a:cubicBezTo>
                  <a:pt x="1696" y="636"/>
                  <a:pt x="1696" y="636"/>
                  <a:pt x="1696" y="636"/>
                </a:cubicBezTo>
                <a:cubicBezTo>
                  <a:pt x="1693" y="638"/>
                  <a:pt x="1693" y="638"/>
                  <a:pt x="1693" y="638"/>
                </a:cubicBezTo>
                <a:cubicBezTo>
                  <a:pt x="1687" y="638"/>
                  <a:pt x="1687" y="638"/>
                  <a:pt x="1687" y="638"/>
                </a:cubicBezTo>
                <a:cubicBezTo>
                  <a:pt x="1683" y="640"/>
                  <a:pt x="1683" y="640"/>
                  <a:pt x="1683" y="640"/>
                </a:cubicBezTo>
                <a:cubicBezTo>
                  <a:pt x="1680" y="640"/>
                  <a:pt x="1688" y="635"/>
                  <a:pt x="1678" y="642"/>
                </a:cubicBezTo>
                <a:cubicBezTo>
                  <a:pt x="1678" y="643"/>
                  <a:pt x="1678" y="643"/>
                  <a:pt x="1678" y="643"/>
                </a:cubicBezTo>
                <a:cubicBezTo>
                  <a:pt x="1684" y="642"/>
                  <a:pt x="1684" y="642"/>
                  <a:pt x="1684" y="642"/>
                </a:cubicBezTo>
                <a:cubicBezTo>
                  <a:pt x="1679" y="645"/>
                  <a:pt x="1679" y="645"/>
                  <a:pt x="1679" y="645"/>
                </a:cubicBezTo>
                <a:cubicBezTo>
                  <a:pt x="1681" y="646"/>
                  <a:pt x="1681" y="646"/>
                  <a:pt x="1681" y="646"/>
                </a:cubicBezTo>
                <a:cubicBezTo>
                  <a:pt x="1686" y="645"/>
                  <a:pt x="1686" y="645"/>
                  <a:pt x="1686" y="645"/>
                </a:cubicBezTo>
                <a:cubicBezTo>
                  <a:pt x="1686" y="647"/>
                  <a:pt x="1679" y="644"/>
                  <a:pt x="1687" y="648"/>
                </a:cubicBezTo>
                <a:cubicBezTo>
                  <a:pt x="1683" y="648"/>
                  <a:pt x="1683" y="648"/>
                  <a:pt x="1683" y="648"/>
                </a:cubicBezTo>
                <a:cubicBezTo>
                  <a:pt x="1683" y="649"/>
                  <a:pt x="1683" y="649"/>
                  <a:pt x="1683" y="649"/>
                </a:cubicBezTo>
                <a:cubicBezTo>
                  <a:pt x="1684" y="650"/>
                  <a:pt x="1684" y="650"/>
                  <a:pt x="1684" y="650"/>
                </a:cubicBezTo>
                <a:cubicBezTo>
                  <a:pt x="1681" y="649"/>
                  <a:pt x="1681" y="649"/>
                  <a:pt x="1681" y="649"/>
                </a:cubicBezTo>
                <a:cubicBezTo>
                  <a:pt x="1680" y="650"/>
                  <a:pt x="1680" y="650"/>
                  <a:pt x="1680" y="650"/>
                </a:cubicBezTo>
                <a:cubicBezTo>
                  <a:pt x="1677" y="646"/>
                  <a:pt x="1677" y="646"/>
                  <a:pt x="1677" y="646"/>
                </a:cubicBezTo>
                <a:cubicBezTo>
                  <a:pt x="1673" y="645"/>
                  <a:pt x="1673" y="645"/>
                  <a:pt x="1673" y="645"/>
                </a:cubicBezTo>
                <a:cubicBezTo>
                  <a:pt x="1676" y="644"/>
                  <a:pt x="1676" y="644"/>
                  <a:pt x="1676" y="644"/>
                </a:cubicBezTo>
                <a:cubicBezTo>
                  <a:pt x="1675" y="643"/>
                  <a:pt x="1673" y="650"/>
                  <a:pt x="1677" y="642"/>
                </a:cubicBezTo>
                <a:cubicBezTo>
                  <a:pt x="1670" y="642"/>
                  <a:pt x="1670" y="642"/>
                  <a:pt x="1670" y="642"/>
                </a:cubicBezTo>
                <a:cubicBezTo>
                  <a:pt x="1669" y="643"/>
                  <a:pt x="1669" y="643"/>
                  <a:pt x="1669" y="643"/>
                </a:cubicBezTo>
                <a:cubicBezTo>
                  <a:pt x="1660" y="644"/>
                  <a:pt x="1660" y="644"/>
                  <a:pt x="1660" y="644"/>
                </a:cubicBezTo>
                <a:cubicBezTo>
                  <a:pt x="1657" y="647"/>
                  <a:pt x="1657" y="647"/>
                  <a:pt x="1657" y="647"/>
                </a:cubicBezTo>
                <a:cubicBezTo>
                  <a:pt x="1657" y="648"/>
                  <a:pt x="1657" y="648"/>
                  <a:pt x="1657" y="648"/>
                </a:cubicBezTo>
                <a:cubicBezTo>
                  <a:pt x="1656" y="647"/>
                  <a:pt x="1656" y="647"/>
                  <a:pt x="1656" y="647"/>
                </a:cubicBezTo>
                <a:cubicBezTo>
                  <a:pt x="1653" y="650"/>
                  <a:pt x="1653" y="650"/>
                  <a:pt x="1653" y="650"/>
                </a:cubicBezTo>
                <a:cubicBezTo>
                  <a:pt x="1648" y="657"/>
                  <a:pt x="1652" y="647"/>
                  <a:pt x="1640" y="652"/>
                </a:cubicBezTo>
                <a:cubicBezTo>
                  <a:pt x="1641" y="651"/>
                  <a:pt x="1641" y="651"/>
                  <a:pt x="1641" y="651"/>
                </a:cubicBezTo>
                <a:cubicBezTo>
                  <a:pt x="1640" y="650"/>
                  <a:pt x="1640" y="650"/>
                  <a:pt x="1640" y="650"/>
                </a:cubicBezTo>
                <a:cubicBezTo>
                  <a:pt x="1628" y="654"/>
                  <a:pt x="1628" y="654"/>
                  <a:pt x="1628" y="654"/>
                </a:cubicBezTo>
                <a:cubicBezTo>
                  <a:pt x="1627" y="654"/>
                  <a:pt x="1635" y="650"/>
                  <a:pt x="1625" y="655"/>
                </a:cubicBezTo>
                <a:cubicBezTo>
                  <a:pt x="1625" y="657"/>
                  <a:pt x="1625" y="657"/>
                  <a:pt x="1625" y="657"/>
                </a:cubicBezTo>
                <a:cubicBezTo>
                  <a:pt x="1627" y="658"/>
                  <a:pt x="1627" y="658"/>
                  <a:pt x="1627" y="658"/>
                </a:cubicBezTo>
                <a:cubicBezTo>
                  <a:pt x="1629" y="657"/>
                  <a:pt x="1629" y="657"/>
                  <a:pt x="1629" y="657"/>
                </a:cubicBezTo>
                <a:cubicBezTo>
                  <a:pt x="1649" y="658"/>
                  <a:pt x="1649" y="658"/>
                  <a:pt x="1649" y="658"/>
                </a:cubicBezTo>
                <a:cubicBezTo>
                  <a:pt x="1650" y="658"/>
                  <a:pt x="1650" y="658"/>
                  <a:pt x="1650" y="658"/>
                </a:cubicBezTo>
                <a:cubicBezTo>
                  <a:pt x="1651" y="657"/>
                  <a:pt x="1651" y="657"/>
                  <a:pt x="1651" y="657"/>
                </a:cubicBezTo>
                <a:cubicBezTo>
                  <a:pt x="1650" y="655"/>
                  <a:pt x="1650" y="655"/>
                  <a:pt x="1650" y="655"/>
                </a:cubicBezTo>
                <a:cubicBezTo>
                  <a:pt x="1651" y="655"/>
                  <a:pt x="1654" y="657"/>
                  <a:pt x="1653" y="654"/>
                </a:cubicBezTo>
                <a:cubicBezTo>
                  <a:pt x="1649" y="652"/>
                  <a:pt x="1649" y="652"/>
                  <a:pt x="1649" y="652"/>
                </a:cubicBezTo>
                <a:cubicBezTo>
                  <a:pt x="1658" y="651"/>
                  <a:pt x="1658" y="651"/>
                  <a:pt x="1658" y="651"/>
                </a:cubicBezTo>
                <a:cubicBezTo>
                  <a:pt x="1656" y="653"/>
                  <a:pt x="1656" y="653"/>
                  <a:pt x="1656" y="653"/>
                </a:cubicBezTo>
                <a:cubicBezTo>
                  <a:pt x="1661" y="658"/>
                  <a:pt x="1661" y="658"/>
                  <a:pt x="1661" y="658"/>
                </a:cubicBezTo>
                <a:cubicBezTo>
                  <a:pt x="1663" y="657"/>
                  <a:pt x="1663" y="657"/>
                  <a:pt x="1663" y="657"/>
                </a:cubicBezTo>
                <a:cubicBezTo>
                  <a:pt x="1665" y="658"/>
                  <a:pt x="1665" y="658"/>
                  <a:pt x="1665" y="658"/>
                </a:cubicBezTo>
                <a:cubicBezTo>
                  <a:pt x="1665" y="657"/>
                  <a:pt x="1665" y="657"/>
                  <a:pt x="1665" y="657"/>
                </a:cubicBezTo>
                <a:cubicBezTo>
                  <a:pt x="1671" y="657"/>
                  <a:pt x="1671" y="657"/>
                  <a:pt x="1671" y="657"/>
                </a:cubicBezTo>
                <a:cubicBezTo>
                  <a:pt x="1670" y="658"/>
                  <a:pt x="1670" y="658"/>
                  <a:pt x="1670" y="658"/>
                </a:cubicBezTo>
                <a:cubicBezTo>
                  <a:pt x="1675" y="657"/>
                  <a:pt x="1675" y="657"/>
                  <a:pt x="1675" y="657"/>
                </a:cubicBezTo>
                <a:cubicBezTo>
                  <a:pt x="1673" y="655"/>
                  <a:pt x="1673" y="655"/>
                  <a:pt x="1673" y="655"/>
                </a:cubicBezTo>
                <a:cubicBezTo>
                  <a:pt x="1676" y="657"/>
                  <a:pt x="1676" y="657"/>
                  <a:pt x="1676" y="657"/>
                </a:cubicBezTo>
                <a:cubicBezTo>
                  <a:pt x="1677" y="657"/>
                  <a:pt x="1677" y="657"/>
                  <a:pt x="1677" y="657"/>
                </a:cubicBezTo>
                <a:cubicBezTo>
                  <a:pt x="1678" y="657"/>
                  <a:pt x="1678" y="657"/>
                  <a:pt x="1678" y="657"/>
                </a:cubicBezTo>
                <a:cubicBezTo>
                  <a:pt x="1679" y="656"/>
                  <a:pt x="1679" y="656"/>
                  <a:pt x="1679" y="656"/>
                </a:cubicBezTo>
                <a:cubicBezTo>
                  <a:pt x="1683" y="659"/>
                  <a:pt x="1683" y="659"/>
                  <a:pt x="1683" y="659"/>
                </a:cubicBezTo>
                <a:cubicBezTo>
                  <a:pt x="1685" y="658"/>
                  <a:pt x="1685" y="658"/>
                  <a:pt x="1685" y="658"/>
                </a:cubicBezTo>
                <a:cubicBezTo>
                  <a:pt x="1686" y="657"/>
                  <a:pt x="1686" y="657"/>
                  <a:pt x="1686" y="657"/>
                </a:cubicBezTo>
                <a:cubicBezTo>
                  <a:pt x="1687" y="658"/>
                  <a:pt x="1687" y="658"/>
                  <a:pt x="1687" y="658"/>
                </a:cubicBezTo>
                <a:cubicBezTo>
                  <a:pt x="1690" y="655"/>
                  <a:pt x="1690" y="655"/>
                  <a:pt x="1690" y="655"/>
                </a:cubicBezTo>
                <a:cubicBezTo>
                  <a:pt x="1689" y="653"/>
                  <a:pt x="1689" y="653"/>
                  <a:pt x="1689" y="653"/>
                </a:cubicBezTo>
                <a:cubicBezTo>
                  <a:pt x="1693" y="654"/>
                  <a:pt x="1693" y="654"/>
                  <a:pt x="1693" y="654"/>
                </a:cubicBezTo>
                <a:cubicBezTo>
                  <a:pt x="1694" y="653"/>
                  <a:pt x="1694" y="653"/>
                  <a:pt x="1694" y="653"/>
                </a:cubicBezTo>
                <a:cubicBezTo>
                  <a:pt x="1700" y="654"/>
                  <a:pt x="1681" y="660"/>
                  <a:pt x="1700" y="653"/>
                </a:cubicBezTo>
                <a:cubicBezTo>
                  <a:pt x="1704" y="652"/>
                  <a:pt x="1704" y="652"/>
                  <a:pt x="1704" y="652"/>
                </a:cubicBezTo>
                <a:cubicBezTo>
                  <a:pt x="1729" y="648"/>
                  <a:pt x="1729" y="648"/>
                  <a:pt x="1729" y="648"/>
                </a:cubicBezTo>
                <a:cubicBezTo>
                  <a:pt x="1743" y="645"/>
                  <a:pt x="1743" y="645"/>
                  <a:pt x="1743" y="645"/>
                </a:cubicBezTo>
                <a:cubicBezTo>
                  <a:pt x="1767" y="644"/>
                  <a:pt x="1767" y="644"/>
                  <a:pt x="1767" y="644"/>
                </a:cubicBezTo>
                <a:cubicBezTo>
                  <a:pt x="1769" y="644"/>
                  <a:pt x="1769" y="644"/>
                  <a:pt x="1769" y="644"/>
                </a:cubicBezTo>
                <a:cubicBezTo>
                  <a:pt x="1764" y="647"/>
                  <a:pt x="1764" y="647"/>
                  <a:pt x="1764" y="647"/>
                </a:cubicBezTo>
                <a:cubicBezTo>
                  <a:pt x="1751" y="650"/>
                  <a:pt x="1751" y="650"/>
                  <a:pt x="1751" y="650"/>
                </a:cubicBezTo>
                <a:cubicBezTo>
                  <a:pt x="1745" y="653"/>
                  <a:pt x="1745" y="653"/>
                  <a:pt x="1745" y="653"/>
                </a:cubicBezTo>
                <a:cubicBezTo>
                  <a:pt x="1737" y="655"/>
                  <a:pt x="1737" y="655"/>
                  <a:pt x="1737" y="655"/>
                </a:cubicBezTo>
                <a:cubicBezTo>
                  <a:pt x="1736" y="661"/>
                  <a:pt x="1736" y="661"/>
                  <a:pt x="1736" y="661"/>
                </a:cubicBezTo>
                <a:cubicBezTo>
                  <a:pt x="1736" y="661"/>
                  <a:pt x="1736" y="661"/>
                  <a:pt x="1736" y="661"/>
                </a:cubicBezTo>
                <a:cubicBezTo>
                  <a:pt x="1743" y="658"/>
                  <a:pt x="1743" y="658"/>
                  <a:pt x="1743" y="658"/>
                </a:cubicBezTo>
                <a:cubicBezTo>
                  <a:pt x="1743" y="659"/>
                  <a:pt x="1743" y="659"/>
                  <a:pt x="1743" y="659"/>
                </a:cubicBezTo>
                <a:cubicBezTo>
                  <a:pt x="1736" y="664"/>
                  <a:pt x="1736" y="664"/>
                  <a:pt x="1736" y="664"/>
                </a:cubicBezTo>
                <a:cubicBezTo>
                  <a:pt x="1720" y="667"/>
                  <a:pt x="1720" y="667"/>
                  <a:pt x="1720" y="667"/>
                </a:cubicBezTo>
                <a:cubicBezTo>
                  <a:pt x="1712" y="670"/>
                  <a:pt x="1712" y="670"/>
                  <a:pt x="1712" y="670"/>
                </a:cubicBezTo>
                <a:cubicBezTo>
                  <a:pt x="1714" y="671"/>
                  <a:pt x="1714" y="671"/>
                  <a:pt x="1714" y="671"/>
                </a:cubicBezTo>
                <a:cubicBezTo>
                  <a:pt x="1714" y="671"/>
                  <a:pt x="1711" y="669"/>
                  <a:pt x="1713" y="673"/>
                </a:cubicBezTo>
                <a:cubicBezTo>
                  <a:pt x="1707" y="668"/>
                  <a:pt x="1707" y="668"/>
                  <a:pt x="1707" y="668"/>
                </a:cubicBezTo>
                <a:cubicBezTo>
                  <a:pt x="1706" y="670"/>
                  <a:pt x="1713" y="665"/>
                  <a:pt x="1704" y="670"/>
                </a:cubicBezTo>
                <a:cubicBezTo>
                  <a:pt x="1706" y="673"/>
                  <a:pt x="1706" y="673"/>
                  <a:pt x="1706" y="673"/>
                </a:cubicBezTo>
                <a:cubicBezTo>
                  <a:pt x="1702" y="674"/>
                  <a:pt x="1702" y="674"/>
                  <a:pt x="1702" y="674"/>
                </a:cubicBezTo>
                <a:cubicBezTo>
                  <a:pt x="1702" y="677"/>
                  <a:pt x="1702" y="677"/>
                  <a:pt x="1702" y="677"/>
                </a:cubicBezTo>
                <a:cubicBezTo>
                  <a:pt x="1698" y="677"/>
                  <a:pt x="1698" y="677"/>
                  <a:pt x="1698" y="677"/>
                </a:cubicBezTo>
                <a:cubicBezTo>
                  <a:pt x="1693" y="681"/>
                  <a:pt x="1693" y="681"/>
                  <a:pt x="1693" y="681"/>
                </a:cubicBezTo>
                <a:cubicBezTo>
                  <a:pt x="1688" y="682"/>
                  <a:pt x="1688" y="682"/>
                  <a:pt x="1688" y="682"/>
                </a:cubicBezTo>
                <a:cubicBezTo>
                  <a:pt x="1687" y="685"/>
                  <a:pt x="1687" y="685"/>
                  <a:pt x="1687" y="685"/>
                </a:cubicBezTo>
                <a:cubicBezTo>
                  <a:pt x="1688" y="686"/>
                  <a:pt x="1688" y="686"/>
                  <a:pt x="1688" y="686"/>
                </a:cubicBezTo>
                <a:cubicBezTo>
                  <a:pt x="1687" y="687"/>
                  <a:pt x="1687" y="687"/>
                  <a:pt x="1687" y="687"/>
                </a:cubicBezTo>
                <a:cubicBezTo>
                  <a:pt x="1677" y="684"/>
                  <a:pt x="1677" y="684"/>
                  <a:pt x="1677" y="684"/>
                </a:cubicBezTo>
                <a:cubicBezTo>
                  <a:pt x="1672" y="683"/>
                  <a:pt x="1693" y="690"/>
                  <a:pt x="1670" y="683"/>
                </a:cubicBezTo>
                <a:cubicBezTo>
                  <a:pt x="1665" y="685"/>
                  <a:pt x="1665" y="685"/>
                  <a:pt x="1665" y="685"/>
                </a:cubicBezTo>
                <a:cubicBezTo>
                  <a:pt x="1672" y="690"/>
                  <a:pt x="1672" y="690"/>
                  <a:pt x="1672" y="690"/>
                </a:cubicBezTo>
                <a:cubicBezTo>
                  <a:pt x="1673" y="692"/>
                  <a:pt x="1673" y="692"/>
                  <a:pt x="1673" y="692"/>
                </a:cubicBezTo>
                <a:cubicBezTo>
                  <a:pt x="1669" y="693"/>
                  <a:pt x="1669" y="693"/>
                  <a:pt x="1669" y="693"/>
                </a:cubicBezTo>
                <a:cubicBezTo>
                  <a:pt x="1664" y="690"/>
                  <a:pt x="1664" y="690"/>
                  <a:pt x="1664" y="690"/>
                </a:cubicBezTo>
                <a:cubicBezTo>
                  <a:pt x="1660" y="690"/>
                  <a:pt x="1660" y="690"/>
                  <a:pt x="1660" y="690"/>
                </a:cubicBezTo>
                <a:cubicBezTo>
                  <a:pt x="1659" y="690"/>
                  <a:pt x="1659" y="690"/>
                  <a:pt x="1659" y="690"/>
                </a:cubicBezTo>
                <a:cubicBezTo>
                  <a:pt x="1661" y="687"/>
                  <a:pt x="1661" y="687"/>
                  <a:pt x="1661" y="687"/>
                </a:cubicBezTo>
                <a:cubicBezTo>
                  <a:pt x="1653" y="688"/>
                  <a:pt x="1653" y="688"/>
                  <a:pt x="1653" y="688"/>
                </a:cubicBezTo>
                <a:cubicBezTo>
                  <a:pt x="1650" y="690"/>
                  <a:pt x="1650" y="690"/>
                  <a:pt x="1650" y="690"/>
                </a:cubicBezTo>
                <a:cubicBezTo>
                  <a:pt x="1639" y="690"/>
                  <a:pt x="1639" y="690"/>
                  <a:pt x="1639" y="690"/>
                </a:cubicBezTo>
                <a:cubicBezTo>
                  <a:pt x="1638" y="695"/>
                  <a:pt x="1638" y="695"/>
                  <a:pt x="1638" y="695"/>
                </a:cubicBezTo>
                <a:cubicBezTo>
                  <a:pt x="1638" y="695"/>
                  <a:pt x="1639" y="695"/>
                  <a:pt x="1640" y="695"/>
                </a:cubicBezTo>
                <a:cubicBezTo>
                  <a:pt x="1634" y="696"/>
                  <a:pt x="1634" y="696"/>
                  <a:pt x="1634" y="696"/>
                </a:cubicBezTo>
                <a:cubicBezTo>
                  <a:pt x="1636" y="696"/>
                  <a:pt x="1636" y="696"/>
                  <a:pt x="1636" y="696"/>
                </a:cubicBezTo>
                <a:cubicBezTo>
                  <a:pt x="1633" y="694"/>
                  <a:pt x="1633" y="694"/>
                  <a:pt x="1633" y="694"/>
                </a:cubicBezTo>
                <a:cubicBezTo>
                  <a:pt x="1630" y="694"/>
                  <a:pt x="1630" y="694"/>
                  <a:pt x="1630" y="694"/>
                </a:cubicBezTo>
                <a:cubicBezTo>
                  <a:pt x="1620" y="696"/>
                  <a:pt x="1620" y="696"/>
                  <a:pt x="1620" y="696"/>
                </a:cubicBezTo>
                <a:cubicBezTo>
                  <a:pt x="1613" y="699"/>
                  <a:pt x="1613" y="699"/>
                  <a:pt x="1613" y="699"/>
                </a:cubicBezTo>
                <a:cubicBezTo>
                  <a:pt x="1611" y="698"/>
                  <a:pt x="1611" y="698"/>
                  <a:pt x="1611" y="698"/>
                </a:cubicBezTo>
                <a:cubicBezTo>
                  <a:pt x="1597" y="702"/>
                  <a:pt x="1597" y="702"/>
                  <a:pt x="1597" y="702"/>
                </a:cubicBezTo>
                <a:cubicBezTo>
                  <a:pt x="1594" y="702"/>
                  <a:pt x="1594" y="702"/>
                  <a:pt x="1594" y="702"/>
                </a:cubicBezTo>
                <a:cubicBezTo>
                  <a:pt x="1594" y="701"/>
                  <a:pt x="1594" y="700"/>
                  <a:pt x="1597" y="701"/>
                </a:cubicBezTo>
                <a:cubicBezTo>
                  <a:pt x="1597" y="701"/>
                  <a:pt x="1597" y="701"/>
                  <a:pt x="1597" y="701"/>
                </a:cubicBezTo>
                <a:cubicBezTo>
                  <a:pt x="1596" y="699"/>
                  <a:pt x="1607" y="702"/>
                  <a:pt x="1593" y="699"/>
                </a:cubicBezTo>
                <a:cubicBezTo>
                  <a:pt x="1592" y="701"/>
                  <a:pt x="1592" y="701"/>
                  <a:pt x="1592" y="701"/>
                </a:cubicBezTo>
                <a:cubicBezTo>
                  <a:pt x="1589" y="700"/>
                  <a:pt x="1597" y="698"/>
                  <a:pt x="1589" y="702"/>
                </a:cubicBezTo>
                <a:cubicBezTo>
                  <a:pt x="1587" y="700"/>
                  <a:pt x="1587" y="700"/>
                  <a:pt x="1587" y="700"/>
                </a:cubicBezTo>
                <a:cubicBezTo>
                  <a:pt x="1587" y="703"/>
                  <a:pt x="1587" y="703"/>
                  <a:pt x="1587" y="703"/>
                </a:cubicBezTo>
                <a:cubicBezTo>
                  <a:pt x="1586" y="702"/>
                  <a:pt x="1586" y="702"/>
                  <a:pt x="1586" y="702"/>
                </a:cubicBezTo>
                <a:cubicBezTo>
                  <a:pt x="1582" y="703"/>
                  <a:pt x="1582" y="703"/>
                  <a:pt x="1582" y="703"/>
                </a:cubicBezTo>
                <a:cubicBezTo>
                  <a:pt x="1581" y="705"/>
                  <a:pt x="1581" y="705"/>
                  <a:pt x="1581" y="705"/>
                </a:cubicBezTo>
                <a:cubicBezTo>
                  <a:pt x="1582" y="705"/>
                  <a:pt x="1583" y="704"/>
                  <a:pt x="1581" y="702"/>
                </a:cubicBezTo>
                <a:cubicBezTo>
                  <a:pt x="1577" y="704"/>
                  <a:pt x="1577" y="704"/>
                  <a:pt x="1577" y="704"/>
                </a:cubicBezTo>
                <a:cubicBezTo>
                  <a:pt x="1572" y="705"/>
                  <a:pt x="1572" y="705"/>
                  <a:pt x="1572" y="705"/>
                </a:cubicBezTo>
                <a:cubicBezTo>
                  <a:pt x="1570" y="707"/>
                  <a:pt x="1570" y="707"/>
                  <a:pt x="1570" y="707"/>
                </a:cubicBezTo>
                <a:cubicBezTo>
                  <a:pt x="1566" y="707"/>
                  <a:pt x="1566" y="707"/>
                  <a:pt x="1566" y="707"/>
                </a:cubicBezTo>
                <a:cubicBezTo>
                  <a:pt x="1561" y="709"/>
                  <a:pt x="1561" y="709"/>
                  <a:pt x="1561" y="709"/>
                </a:cubicBezTo>
                <a:cubicBezTo>
                  <a:pt x="1559" y="708"/>
                  <a:pt x="1559" y="708"/>
                  <a:pt x="1559" y="708"/>
                </a:cubicBezTo>
                <a:cubicBezTo>
                  <a:pt x="1557" y="710"/>
                  <a:pt x="1571" y="706"/>
                  <a:pt x="1554" y="709"/>
                </a:cubicBezTo>
                <a:cubicBezTo>
                  <a:pt x="1553" y="710"/>
                  <a:pt x="1556" y="710"/>
                  <a:pt x="1554" y="711"/>
                </a:cubicBezTo>
                <a:cubicBezTo>
                  <a:pt x="1559" y="712"/>
                  <a:pt x="1559" y="712"/>
                  <a:pt x="1559" y="712"/>
                </a:cubicBezTo>
                <a:cubicBezTo>
                  <a:pt x="1555" y="715"/>
                  <a:pt x="1555" y="715"/>
                  <a:pt x="1555" y="715"/>
                </a:cubicBezTo>
                <a:cubicBezTo>
                  <a:pt x="1549" y="717"/>
                  <a:pt x="1549" y="717"/>
                  <a:pt x="1549" y="717"/>
                </a:cubicBezTo>
                <a:cubicBezTo>
                  <a:pt x="1548" y="718"/>
                  <a:pt x="1548" y="718"/>
                  <a:pt x="1548" y="718"/>
                </a:cubicBezTo>
                <a:cubicBezTo>
                  <a:pt x="1546" y="718"/>
                  <a:pt x="1546" y="718"/>
                  <a:pt x="1546" y="718"/>
                </a:cubicBezTo>
                <a:cubicBezTo>
                  <a:pt x="1541" y="725"/>
                  <a:pt x="1541" y="725"/>
                  <a:pt x="1541" y="725"/>
                </a:cubicBezTo>
                <a:cubicBezTo>
                  <a:pt x="1534" y="733"/>
                  <a:pt x="1534" y="733"/>
                  <a:pt x="1534" y="733"/>
                </a:cubicBezTo>
                <a:cubicBezTo>
                  <a:pt x="1536" y="735"/>
                  <a:pt x="1536" y="735"/>
                  <a:pt x="1536" y="735"/>
                </a:cubicBezTo>
                <a:cubicBezTo>
                  <a:pt x="1541" y="732"/>
                  <a:pt x="1541" y="732"/>
                  <a:pt x="1541" y="732"/>
                </a:cubicBezTo>
                <a:cubicBezTo>
                  <a:pt x="1548" y="733"/>
                  <a:pt x="1548" y="733"/>
                  <a:pt x="1548" y="733"/>
                </a:cubicBezTo>
                <a:cubicBezTo>
                  <a:pt x="1544" y="731"/>
                  <a:pt x="1544" y="731"/>
                  <a:pt x="1544" y="731"/>
                </a:cubicBezTo>
                <a:cubicBezTo>
                  <a:pt x="1545" y="730"/>
                  <a:pt x="1545" y="730"/>
                  <a:pt x="1545" y="730"/>
                </a:cubicBezTo>
                <a:cubicBezTo>
                  <a:pt x="1548" y="732"/>
                  <a:pt x="1548" y="732"/>
                  <a:pt x="1548" y="732"/>
                </a:cubicBezTo>
                <a:cubicBezTo>
                  <a:pt x="1559" y="728"/>
                  <a:pt x="1559" y="728"/>
                  <a:pt x="1559" y="728"/>
                </a:cubicBezTo>
                <a:cubicBezTo>
                  <a:pt x="1558" y="730"/>
                  <a:pt x="1558" y="730"/>
                  <a:pt x="1558" y="730"/>
                </a:cubicBezTo>
                <a:cubicBezTo>
                  <a:pt x="1566" y="730"/>
                  <a:pt x="1566" y="730"/>
                  <a:pt x="1566" y="730"/>
                </a:cubicBezTo>
                <a:cubicBezTo>
                  <a:pt x="1567" y="729"/>
                  <a:pt x="1567" y="729"/>
                  <a:pt x="1567" y="729"/>
                </a:cubicBezTo>
                <a:cubicBezTo>
                  <a:pt x="1562" y="728"/>
                  <a:pt x="1562" y="728"/>
                  <a:pt x="1562" y="728"/>
                </a:cubicBezTo>
                <a:cubicBezTo>
                  <a:pt x="1562" y="726"/>
                  <a:pt x="1562" y="726"/>
                  <a:pt x="1562" y="726"/>
                </a:cubicBezTo>
                <a:cubicBezTo>
                  <a:pt x="1567" y="723"/>
                  <a:pt x="1563" y="733"/>
                  <a:pt x="1568" y="723"/>
                </a:cubicBezTo>
                <a:cubicBezTo>
                  <a:pt x="1569" y="726"/>
                  <a:pt x="1569" y="726"/>
                  <a:pt x="1569" y="726"/>
                </a:cubicBezTo>
                <a:cubicBezTo>
                  <a:pt x="1578" y="726"/>
                  <a:pt x="1578" y="726"/>
                  <a:pt x="1578" y="726"/>
                </a:cubicBezTo>
                <a:cubicBezTo>
                  <a:pt x="1585" y="725"/>
                  <a:pt x="1585" y="725"/>
                  <a:pt x="1585" y="725"/>
                </a:cubicBezTo>
                <a:cubicBezTo>
                  <a:pt x="1583" y="723"/>
                  <a:pt x="1583" y="731"/>
                  <a:pt x="1585" y="723"/>
                </a:cubicBezTo>
                <a:cubicBezTo>
                  <a:pt x="1586" y="723"/>
                  <a:pt x="1586" y="723"/>
                  <a:pt x="1586" y="723"/>
                </a:cubicBezTo>
                <a:cubicBezTo>
                  <a:pt x="1586" y="724"/>
                  <a:pt x="1586" y="724"/>
                  <a:pt x="1586" y="724"/>
                </a:cubicBezTo>
                <a:cubicBezTo>
                  <a:pt x="1591" y="723"/>
                  <a:pt x="1591" y="723"/>
                  <a:pt x="1591" y="723"/>
                </a:cubicBezTo>
                <a:cubicBezTo>
                  <a:pt x="1591" y="722"/>
                  <a:pt x="1591" y="722"/>
                  <a:pt x="1591" y="722"/>
                </a:cubicBezTo>
                <a:cubicBezTo>
                  <a:pt x="1594" y="720"/>
                  <a:pt x="1597" y="723"/>
                  <a:pt x="1597" y="720"/>
                </a:cubicBezTo>
                <a:cubicBezTo>
                  <a:pt x="1597" y="721"/>
                  <a:pt x="1600" y="719"/>
                  <a:pt x="1597" y="722"/>
                </a:cubicBezTo>
                <a:cubicBezTo>
                  <a:pt x="1598" y="721"/>
                  <a:pt x="1598" y="724"/>
                  <a:pt x="1599" y="720"/>
                </a:cubicBezTo>
                <a:cubicBezTo>
                  <a:pt x="1599" y="719"/>
                  <a:pt x="1599" y="719"/>
                  <a:pt x="1599" y="719"/>
                </a:cubicBezTo>
                <a:cubicBezTo>
                  <a:pt x="1603" y="717"/>
                  <a:pt x="1603" y="717"/>
                  <a:pt x="1603" y="717"/>
                </a:cubicBezTo>
                <a:cubicBezTo>
                  <a:pt x="1602" y="715"/>
                  <a:pt x="1609" y="717"/>
                  <a:pt x="1601" y="715"/>
                </a:cubicBezTo>
                <a:cubicBezTo>
                  <a:pt x="1603" y="714"/>
                  <a:pt x="1603" y="714"/>
                  <a:pt x="1603" y="714"/>
                </a:cubicBezTo>
                <a:cubicBezTo>
                  <a:pt x="1605" y="717"/>
                  <a:pt x="1605" y="717"/>
                  <a:pt x="1605" y="717"/>
                </a:cubicBezTo>
                <a:cubicBezTo>
                  <a:pt x="1613" y="715"/>
                  <a:pt x="1613" y="715"/>
                  <a:pt x="1613" y="715"/>
                </a:cubicBezTo>
                <a:cubicBezTo>
                  <a:pt x="1614" y="717"/>
                  <a:pt x="1614" y="717"/>
                  <a:pt x="1614" y="717"/>
                </a:cubicBezTo>
                <a:cubicBezTo>
                  <a:pt x="1611" y="716"/>
                  <a:pt x="1611" y="716"/>
                  <a:pt x="1611" y="716"/>
                </a:cubicBezTo>
                <a:cubicBezTo>
                  <a:pt x="1611" y="718"/>
                  <a:pt x="1611" y="718"/>
                  <a:pt x="1611" y="718"/>
                </a:cubicBezTo>
                <a:cubicBezTo>
                  <a:pt x="1614" y="718"/>
                  <a:pt x="1614" y="718"/>
                  <a:pt x="1614" y="718"/>
                </a:cubicBezTo>
                <a:cubicBezTo>
                  <a:pt x="1617" y="715"/>
                  <a:pt x="1617" y="715"/>
                  <a:pt x="1617" y="715"/>
                </a:cubicBezTo>
                <a:cubicBezTo>
                  <a:pt x="1616" y="714"/>
                  <a:pt x="1615" y="717"/>
                  <a:pt x="1615" y="715"/>
                </a:cubicBezTo>
                <a:cubicBezTo>
                  <a:pt x="1615" y="714"/>
                  <a:pt x="1613" y="715"/>
                  <a:pt x="1615" y="714"/>
                </a:cubicBezTo>
                <a:cubicBezTo>
                  <a:pt x="1618" y="716"/>
                  <a:pt x="1618" y="716"/>
                  <a:pt x="1618" y="716"/>
                </a:cubicBezTo>
                <a:cubicBezTo>
                  <a:pt x="1623" y="718"/>
                  <a:pt x="1604" y="720"/>
                  <a:pt x="1624" y="712"/>
                </a:cubicBezTo>
                <a:cubicBezTo>
                  <a:pt x="1623" y="714"/>
                  <a:pt x="1623" y="714"/>
                  <a:pt x="1623" y="714"/>
                </a:cubicBezTo>
                <a:cubicBezTo>
                  <a:pt x="1625" y="714"/>
                  <a:pt x="1625" y="714"/>
                  <a:pt x="1625" y="714"/>
                </a:cubicBezTo>
                <a:cubicBezTo>
                  <a:pt x="1626" y="712"/>
                  <a:pt x="1626" y="712"/>
                  <a:pt x="1626" y="712"/>
                </a:cubicBezTo>
                <a:cubicBezTo>
                  <a:pt x="1639" y="708"/>
                  <a:pt x="1639" y="708"/>
                  <a:pt x="1639" y="708"/>
                </a:cubicBezTo>
                <a:cubicBezTo>
                  <a:pt x="1641" y="708"/>
                  <a:pt x="1641" y="703"/>
                  <a:pt x="1645" y="707"/>
                </a:cubicBezTo>
                <a:cubicBezTo>
                  <a:pt x="1639" y="704"/>
                  <a:pt x="1639" y="704"/>
                  <a:pt x="1639" y="704"/>
                </a:cubicBezTo>
                <a:cubicBezTo>
                  <a:pt x="1636" y="705"/>
                  <a:pt x="1636" y="705"/>
                  <a:pt x="1636" y="705"/>
                </a:cubicBezTo>
                <a:cubicBezTo>
                  <a:pt x="1635" y="703"/>
                  <a:pt x="1635" y="703"/>
                  <a:pt x="1635" y="703"/>
                </a:cubicBezTo>
                <a:cubicBezTo>
                  <a:pt x="1625" y="703"/>
                  <a:pt x="1625" y="703"/>
                  <a:pt x="1625" y="703"/>
                </a:cubicBezTo>
                <a:cubicBezTo>
                  <a:pt x="1625" y="704"/>
                  <a:pt x="1625" y="703"/>
                  <a:pt x="1624" y="701"/>
                </a:cubicBezTo>
                <a:cubicBezTo>
                  <a:pt x="1622" y="702"/>
                  <a:pt x="1623" y="707"/>
                  <a:pt x="1619" y="703"/>
                </a:cubicBezTo>
                <a:cubicBezTo>
                  <a:pt x="1617" y="701"/>
                  <a:pt x="1617" y="701"/>
                  <a:pt x="1617" y="701"/>
                </a:cubicBezTo>
                <a:cubicBezTo>
                  <a:pt x="1625" y="698"/>
                  <a:pt x="1625" y="698"/>
                  <a:pt x="1625" y="698"/>
                </a:cubicBezTo>
                <a:cubicBezTo>
                  <a:pt x="1627" y="699"/>
                  <a:pt x="1627" y="699"/>
                  <a:pt x="1627" y="699"/>
                </a:cubicBezTo>
                <a:cubicBezTo>
                  <a:pt x="1625" y="700"/>
                  <a:pt x="1629" y="701"/>
                  <a:pt x="1625" y="700"/>
                </a:cubicBezTo>
                <a:cubicBezTo>
                  <a:pt x="1630" y="702"/>
                  <a:pt x="1630" y="702"/>
                  <a:pt x="1630" y="702"/>
                </a:cubicBezTo>
                <a:cubicBezTo>
                  <a:pt x="1631" y="702"/>
                  <a:pt x="1631" y="702"/>
                  <a:pt x="1631" y="702"/>
                </a:cubicBezTo>
                <a:cubicBezTo>
                  <a:pt x="1630" y="700"/>
                  <a:pt x="1639" y="704"/>
                  <a:pt x="1629" y="699"/>
                </a:cubicBezTo>
                <a:cubicBezTo>
                  <a:pt x="1628" y="698"/>
                  <a:pt x="1628" y="698"/>
                  <a:pt x="1628" y="698"/>
                </a:cubicBezTo>
                <a:cubicBezTo>
                  <a:pt x="1629" y="697"/>
                  <a:pt x="1631" y="696"/>
                  <a:pt x="1631" y="697"/>
                </a:cubicBezTo>
                <a:cubicBezTo>
                  <a:pt x="1631" y="698"/>
                  <a:pt x="1631" y="698"/>
                  <a:pt x="1631" y="698"/>
                </a:cubicBezTo>
                <a:cubicBezTo>
                  <a:pt x="1637" y="703"/>
                  <a:pt x="1637" y="703"/>
                  <a:pt x="1637" y="703"/>
                </a:cubicBezTo>
                <a:cubicBezTo>
                  <a:pt x="1646" y="703"/>
                  <a:pt x="1646" y="703"/>
                  <a:pt x="1646" y="703"/>
                </a:cubicBezTo>
                <a:cubicBezTo>
                  <a:pt x="1645" y="707"/>
                  <a:pt x="1649" y="704"/>
                  <a:pt x="1651" y="705"/>
                </a:cubicBezTo>
                <a:cubicBezTo>
                  <a:pt x="1650" y="709"/>
                  <a:pt x="1650" y="709"/>
                  <a:pt x="1650" y="709"/>
                </a:cubicBezTo>
                <a:cubicBezTo>
                  <a:pt x="1651" y="712"/>
                  <a:pt x="1654" y="708"/>
                  <a:pt x="1654" y="711"/>
                </a:cubicBezTo>
                <a:cubicBezTo>
                  <a:pt x="1654" y="710"/>
                  <a:pt x="1654" y="710"/>
                  <a:pt x="1654" y="710"/>
                </a:cubicBezTo>
                <a:cubicBezTo>
                  <a:pt x="1655" y="711"/>
                  <a:pt x="1655" y="711"/>
                  <a:pt x="1655" y="711"/>
                </a:cubicBezTo>
                <a:cubicBezTo>
                  <a:pt x="1656" y="711"/>
                  <a:pt x="1656" y="711"/>
                  <a:pt x="1656" y="711"/>
                </a:cubicBezTo>
                <a:cubicBezTo>
                  <a:pt x="1657" y="710"/>
                  <a:pt x="1657" y="710"/>
                  <a:pt x="1657" y="710"/>
                </a:cubicBezTo>
                <a:cubicBezTo>
                  <a:pt x="1656" y="709"/>
                  <a:pt x="1656" y="709"/>
                  <a:pt x="1656" y="709"/>
                </a:cubicBezTo>
                <a:cubicBezTo>
                  <a:pt x="1665" y="710"/>
                  <a:pt x="1665" y="710"/>
                  <a:pt x="1665" y="710"/>
                </a:cubicBezTo>
                <a:cubicBezTo>
                  <a:pt x="1672" y="706"/>
                  <a:pt x="1672" y="706"/>
                  <a:pt x="1672" y="706"/>
                </a:cubicBezTo>
                <a:cubicBezTo>
                  <a:pt x="1681" y="704"/>
                  <a:pt x="1681" y="704"/>
                  <a:pt x="1681" y="704"/>
                </a:cubicBezTo>
                <a:cubicBezTo>
                  <a:pt x="1681" y="702"/>
                  <a:pt x="1677" y="707"/>
                  <a:pt x="1681" y="702"/>
                </a:cubicBezTo>
                <a:cubicBezTo>
                  <a:pt x="1686" y="703"/>
                  <a:pt x="1686" y="703"/>
                  <a:pt x="1686" y="703"/>
                </a:cubicBezTo>
                <a:cubicBezTo>
                  <a:pt x="1702" y="700"/>
                  <a:pt x="1702" y="700"/>
                  <a:pt x="1702" y="700"/>
                </a:cubicBezTo>
                <a:cubicBezTo>
                  <a:pt x="1702" y="701"/>
                  <a:pt x="1702" y="701"/>
                  <a:pt x="1702" y="701"/>
                </a:cubicBezTo>
                <a:cubicBezTo>
                  <a:pt x="1708" y="701"/>
                  <a:pt x="1708" y="701"/>
                  <a:pt x="1708" y="701"/>
                </a:cubicBezTo>
                <a:cubicBezTo>
                  <a:pt x="1711" y="702"/>
                  <a:pt x="1700" y="703"/>
                  <a:pt x="1711" y="699"/>
                </a:cubicBezTo>
                <a:cubicBezTo>
                  <a:pt x="1711" y="701"/>
                  <a:pt x="1711" y="701"/>
                  <a:pt x="1711" y="701"/>
                </a:cubicBezTo>
                <a:cubicBezTo>
                  <a:pt x="1718" y="700"/>
                  <a:pt x="1718" y="700"/>
                  <a:pt x="1718" y="700"/>
                </a:cubicBezTo>
                <a:cubicBezTo>
                  <a:pt x="1719" y="699"/>
                  <a:pt x="1719" y="699"/>
                  <a:pt x="1719" y="699"/>
                </a:cubicBezTo>
                <a:cubicBezTo>
                  <a:pt x="1716" y="697"/>
                  <a:pt x="1716" y="697"/>
                  <a:pt x="1716" y="697"/>
                </a:cubicBezTo>
                <a:cubicBezTo>
                  <a:pt x="1721" y="696"/>
                  <a:pt x="1721" y="696"/>
                  <a:pt x="1721" y="696"/>
                </a:cubicBezTo>
                <a:cubicBezTo>
                  <a:pt x="1722" y="697"/>
                  <a:pt x="1722" y="697"/>
                  <a:pt x="1722" y="697"/>
                </a:cubicBezTo>
                <a:cubicBezTo>
                  <a:pt x="1731" y="692"/>
                  <a:pt x="1731" y="692"/>
                  <a:pt x="1731" y="692"/>
                </a:cubicBezTo>
                <a:cubicBezTo>
                  <a:pt x="1734" y="693"/>
                  <a:pt x="1737" y="686"/>
                  <a:pt x="1739" y="693"/>
                </a:cubicBezTo>
                <a:cubicBezTo>
                  <a:pt x="1751" y="688"/>
                  <a:pt x="1751" y="688"/>
                  <a:pt x="1751" y="688"/>
                </a:cubicBezTo>
                <a:cubicBezTo>
                  <a:pt x="1752" y="686"/>
                  <a:pt x="1752" y="686"/>
                  <a:pt x="1752" y="686"/>
                </a:cubicBezTo>
                <a:cubicBezTo>
                  <a:pt x="1753" y="688"/>
                  <a:pt x="1753" y="688"/>
                  <a:pt x="1753" y="688"/>
                </a:cubicBezTo>
                <a:cubicBezTo>
                  <a:pt x="1756" y="687"/>
                  <a:pt x="1756" y="687"/>
                  <a:pt x="1756" y="687"/>
                </a:cubicBezTo>
                <a:cubicBezTo>
                  <a:pt x="1760" y="689"/>
                  <a:pt x="1760" y="689"/>
                  <a:pt x="1760" y="689"/>
                </a:cubicBezTo>
                <a:cubicBezTo>
                  <a:pt x="1765" y="693"/>
                  <a:pt x="1765" y="693"/>
                  <a:pt x="1765" y="693"/>
                </a:cubicBezTo>
                <a:cubicBezTo>
                  <a:pt x="1761" y="696"/>
                  <a:pt x="1761" y="696"/>
                  <a:pt x="1761" y="696"/>
                </a:cubicBezTo>
                <a:cubicBezTo>
                  <a:pt x="1758" y="695"/>
                  <a:pt x="1758" y="695"/>
                  <a:pt x="1758" y="695"/>
                </a:cubicBezTo>
                <a:cubicBezTo>
                  <a:pt x="1758" y="697"/>
                  <a:pt x="1754" y="693"/>
                  <a:pt x="1756" y="698"/>
                </a:cubicBezTo>
                <a:cubicBezTo>
                  <a:pt x="1755" y="697"/>
                  <a:pt x="1755" y="697"/>
                  <a:pt x="1755" y="697"/>
                </a:cubicBezTo>
                <a:cubicBezTo>
                  <a:pt x="1743" y="701"/>
                  <a:pt x="1743" y="701"/>
                  <a:pt x="1743" y="701"/>
                </a:cubicBezTo>
                <a:cubicBezTo>
                  <a:pt x="1742" y="704"/>
                  <a:pt x="1742" y="704"/>
                  <a:pt x="1742" y="704"/>
                </a:cubicBezTo>
                <a:cubicBezTo>
                  <a:pt x="1728" y="705"/>
                  <a:pt x="1728" y="705"/>
                  <a:pt x="1728" y="705"/>
                </a:cubicBezTo>
                <a:cubicBezTo>
                  <a:pt x="1726" y="708"/>
                  <a:pt x="1726" y="708"/>
                  <a:pt x="1726" y="708"/>
                </a:cubicBezTo>
                <a:cubicBezTo>
                  <a:pt x="1718" y="710"/>
                  <a:pt x="1718" y="710"/>
                  <a:pt x="1718" y="710"/>
                </a:cubicBezTo>
                <a:cubicBezTo>
                  <a:pt x="1715" y="712"/>
                  <a:pt x="1715" y="712"/>
                  <a:pt x="1715" y="712"/>
                </a:cubicBezTo>
                <a:cubicBezTo>
                  <a:pt x="1707" y="715"/>
                  <a:pt x="1707" y="715"/>
                  <a:pt x="1707" y="715"/>
                </a:cubicBezTo>
                <a:cubicBezTo>
                  <a:pt x="1707" y="718"/>
                  <a:pt x="1707" y="718"/>
                  <a:pt x="1707" y="718"/>
                </a:cubicBezTo>
                <a:cubicBezTo>
                  <a:pt x="1701" y="718"/>
                  <a:pt x="1701" y="718"/>
                  <a:pt x="1701" y="718"/>
                </a:cubicBezTo>
                <a:cubicBezTo>
                  <a:pt x="1701" y="718"/>
                  <a:pt x="1702" y="720"/>
                  <a:pt x="1701" y="717"/>
                </a:cubicBezTo>
                <a:cubicBezTo>
                  <a:pt x="1693" y="722"/>
                  <a:pt x="1693" y="722"/>
                  <a:pt x="1693" y="722"/>
                </a:cubicBezTo>
                <a:cubicBezTo>
                  <a:pt x="1690" y="722"/>
                  <a:pt x="1690" y="722"/>
                  <a:pt x="1690" y="722"/>
                </a:cubicBezTo>
                <a:cubicBezTo>
                  <a:pt x="1688" y="725"/>
                  <a:pt x="1688" y="725"/>
                  <a:pt x="1688" y="725"/>
                </a:cubicBezTo>
                <a:cubicBezTo>
                  <a:pt x="1687" y="722"/>
                  <a:pt x="1687" y="722"/>
                  <a:pt x="1687" y="722"/>
                </a:cubicBezTo>
                <a:cubicBezTo>
                  <a:pt x="1683" y="724"/>
                  <a:pt x="1683" y="724"/>
                  <a:pt x="1683" y="724"/>
                </a:cubicBezTo>
                <a:cubicBezTo>
                  <a:pt x="1683" y="724"/>
                  <a:pt x="1679" y="722"/>
                  <a:pt x="1683" y="727"/>
                </a:cubicBezTo>
                <a:cubicBezTo>
                  <a:pt x="1680" y="727"/>
                  <a:pt x="1680" y="727"/>
                  <a:pt x="1680" y="727"/>
                </a:cubicBezTo>
                <a:cubicBezTo>
                  <a:pt x="1679" y="729"/>
                  <a:pt x="1679" y="729"/>
                  <a:pt x="1679" y="729"/>
                </a:cubicBezTo>
                <a:cubicBezTo>
                  <a:pt x="1675" y="729"/>
                  <a:pt x="1675" y="729"/>
                  <a:pt x="1675" y="729"/>
                </a:cubicBezTo>
                <a:cubicBezTo>
                  <a:pt x="1673" y="732"/>
                  <a:pt x="1673" y="732"/>
                  <a:pt x="1673" y="732"/>
                </a:cubicBezTo>
                <a:cubicBezTo>
                  <a:pt x="1667" y="730"/>
                  <a:pt x="1667" y="730"/>
                  <a:pt x="1667" y="730"/>
                </a:cubicBezTo>
                <a:cubicBezTo>
                  <a:pt x="1662" y="731"/>
                  <a:pt x="1662" y="731"/>
                  <a:pt x="1662" y="731"/>
                </a:cubicBezTo>
                <a:cubicBezTo>
                  <a:pt x="1662" y="733"/>
                  <a:pt x="1662" y="733"/>
                  <a:pt x="1662" y="733"/>
                </a:cubicBezTo>
                <a:cubicBezTo>
                  <a:pt x="1667" y="736"/>
                  <a:pt x="1667" y="736"/>
                  <a:pt x="1667" y="736"/>
                </a:cubicBezTo>
                <a:cubicBezTo>
                  <a:pt x="1671" y="740"/>
                  <a:pt x="1671" y="740"/>
                  <a:pt x="1671" y="740"/>
                </a:cubicBezTo>
                <a:cubicBezTo>
                  <a:pt x="1668" y="742"/>
                  <a:pt x="1668" y="742"/>
                  <a:pt x="1668" y="742"/>
                </a:cubicBezTo>
                <a:cubicBezTo>
                  <a:pt x="1664" y="738"/>
                  <a:pt x="1664" y="738"/>
                  <a:pt x="1664" y="738"/>
                </a:cubicBezTo>
                <a:cubicBezTo>
                  <a:pt x="1645" y="741"/>
                  <a:pt x="1645" y="741"/>
                  <a:pt x="1645" y="741"/>
                </a:cubicBezTo>
                <a:cubicBezTo>
                  <a:pt x="1643" y="740"/>
                  <a:pt x="1643" y="740"/>
                  <a:pt x="1643" y="740"/>
                </a:cubicBezTo>
                <a:cubicBezTo>
                  <a:pt x="1631" y="743"/>
                  <a:pt x="1631" y="743"/>
                  <a:pt x="1631" y="743"/>
                </a:cubicBezTo>
                <a:cubicBezTo>
                  <a:pt x="1631" y="743"/>
                  <a:pt x="1631" y="743"/>
                  <a:pt x="1631" y="743"/>
                </a:cubicBezTo>
                <a:cubicBezTo>
                  <a:pt x="1625" y="743"/>
                  <a:pt x="1625" y="743"/>
                  <a:pt x="1625" y="743"/>
                </a:cubicBezTo>
                <a:cubicBezTo>
                  <a:pt x="1625" y="744"/>
                  <a:pt x="1625" y="744"/>
                  <a:pt x="1625" y="744"/>
                </a:cubicBezTo>
                <a:cubicBezTo>
                  <a:pt x="1622" y="743"/>
                  <a:pt x="1622" y="743"/>
                  <a:pt x="1622" y="743"/>
                </a:cubicBezTo>
                <a:cubicBezTo>
                  <a:pt x="1618" y="746"/>
                  <a:pt x="1618" y="746"/>
                  <a:pt x="1618" y="746"/>
                </a:cubicBezTo>
                <a:cubicBezTo>
                  <a:pt x="1618" y="746"/>
                  <a:pt x="1616" y="748"/>
                  <a:pt x="1616" y="745"/>
                </a:cubicBezTo>
                <a:cubicBezTo>
                  <a:pt x="1615" y="746"/>
                  <a:pt x="1615" y="746"/>
                  <a:pt x="1615" y="746"/>
                </a:cubicBezTo>
                <a:cubicBezTo>
                  <a:pt x="1602" y="748"/>
                  <a:pt x="1602" y="748"/>
                  <a:pt x="1602" y="748"/>
                </a:cubicBezTo>
                <a:cubicBezTo>
                  <a:pt x="1574" y="757"/>
                  <a:pt x="1574" y="757"/>
                  <a:pt x="1574" y="757"/>
                </a:cubicBezTo>
                <a:cubicBezTo>
                  <a:pt x="1569" y="760"/>
                  <a:pt x="1569" y="760"/>
                  <a:pt x="1569" y="760"/>
                </a:cubicBezTo>
                <a:cubicBezTo>
                  <a:pt x="1566" y="759"/>
                  <a:pt x="1566" y="759"/>
                  <a:pt x="1566" y="759"/>
                </a:cubicBezTo>
                <a:cubicBezTo>
                  <a:pt x="1563" y="760"/>
                  <a:pt x="1563" y="760"/>
                  <a:pt x="1563" y="760"/>
                </a:cubicBezTo>
                <a:cubicBezTo>
                  <a:pt x="1563" y="761"/>
                  <a:pt x="1563" y="761"/>
                  <a:pt x="1563" y="761"/>
                </a:cubicBezTo>
                <a:cubicBezTo>
                  <a:pt x="1565" y="762"/>
                  <a:pt x="1565" y="762"/>
                  <a:pt x="1565" y="762"/>
                </a:cubicBezTo>
                <a:cubicBezTo>
                  <a:pt x="1539" y="771"/>
                  <a:pt x="1539" y="771"/>
                  <a:pt x="1539" y="771"/>
                </a:cubicBezTo>
                <a:cubicBezTo>
                  <a:pt x="1531" y="775"/>
                  <a:pt x="1531" y="775"/>
                  <a:pt x="1531" y="775"/>
                </a:cubicBezTo>
                <a:cubicBezTo>
                  <a:pt x="1528" y="775"/>
                  <a:pt x="1528" y="775"/>
                  <a:pt x="1528" y="775"/>
                </a:cubicBezTo>
                <a:cubicBezTo>
                  <a:pt x="1527" y="777"/>
                  <a:pt x="1527" y="777"/>
                  <a:pt x="1527" y="777"/>
                </a:cubicBezTo>
                <a:cubicBezTo>
                  <a:pt x="1525" y="776"/>
                  <a:pt x="1525" y="776"/>
                  <a:pt x="1525" y="776"/>
                </a:cubicBezTo>
                <a:cubicBezTo>
                  <a:pt x="1519" y="779"/>
                  <a:pt x="1519" y="779"/>
                  <a:pt x="1519" y="779"/>
                </a:cubicBezTo>
                <a:cubicBezTo>
                  <a:pt x="1519" y="779"/>
                  <a:pt x="1521" y="781"/>
                  <a:pt x="1518" y="778"/>
                </a:cubicBezTo>
                <a:cubicBezTo>
                  <a:pt x="1502" y="782"/>
                  <a:pt x="1502" y="782"/>
                  <a:pt x="1502" y="782"/>
                </a:cubicBezTo>
                <a:cubicBezTo>
                  <a:pt x="1498" y="783"/>
                  <a:pt x="1498" y="783"/>
                  <a:pt x="1498" y="783"/>
                </a:cubicBezTo>
                <a:cubicBezTo>
                  <a:pt x="1486" y="787"/>
                  <a:pt x="1486" y="787"/>
                  <a:pt x="1486" y="787"/>
                </a:cubicBezTo>
                <a:cubicBezTo>
                  <a:pt x="1480" y="790"/>
                  <a:pt x="1480" y="790"/>
                  <a:pt x="1480" y="790"/>
                </a:cubicBezTo>
                <a:cubicBezTo>
                  <a:pt x="1465" y="805"/>
                  <a:pt x="1465" y="805"/>
                  <a:pt x="1465" y="805"/>
                </a:cubicBezTo>
                <a:cubicBezTo>
                  <a:pt x="1459" y="812"/>
                  <a:pt x="1459" y="812"/>
                  <a:pt x="1459" y="812"/>
                </a:cubicBezTo>
                <a:cubicBezTo>
                  <a:pt x="1454" y="816"/>
                  <a:pt x="1454" y="816"/>
                  <a:pt x="1454" y="816"/>
                </a:cubicBezTo>
                <a:cubicBezTo>
                  <a:pt x="1454" y="820"/>
                  <a:pt x="1467" y="802"/>
                  <a:pt x="1448" y="822"/>
                </a:cubicBezTo>
                <a:cubicBezTo>
                  <a:pt x="1440" y="828"/>
                  <a:pt x="1440" y="828"/>
                  <a:pt x="1440" y="828"/>
                </a:cubicBezTo>
                <a:cubicBezTo>
                  <a:pt x="1439" y="829"/>
                  <a:pt x="1439" y="829"/>
                  <a:pt x="1439" y="829"/>
                </a:cubicBezTo>
                <a:cubicBezTo>
                  <a:pt x="1440" y="830"/>
                  <a:pt x="1440" y="830"/>
                  <a:pt x="1440" y="830"/>
                </a:cubicBezTo>
                <a:cubicBezTo>
                  <a:pt x="1439" y="832"/>
                  <a:pt x="1439" y="832"/>
                  <a:pt x="1439" y="832"/>
                </a:cubicBezTo>
                <a:cubicBezTo>
                  <a:pt x="1438" y="831"/>
                  <a:pt x="1438" y="831"/>
                  <a:pt x="1438" y="831"/>
                </a:cubicBezTo>
                <a:cubicBezTo>
                  <a:pt x="1433" y="835"/>
                  <a:pt x="1433" y="835"/>
                  <a:pt x="1433" y="835"/>
                </a:cubicBezTo>
                <a:cubicBezTo>
                  <a:pt x="1433" y="837"/>
                  <a:pt x="1433" y="837"/>
                  <a:pt x="1433" y="837"/>
                </a:cubicBezTo>
                <a:cubicBezTo>
                  <a:pt x="1429" y="841"/>
                  <a:pt x="1429" y="841"/>
                  <a:pt x="1429" y="841"/>
                </a:cubicBezTo>
                <a:cubicBezTo>
                  <a:pt x="1417" y="851"/>
                  <a:pt x="1417" y="851"/>
                  <a:pt x="1417" y="851"/>
                </a:cubicBezTo>
                <a:cubicBezTo>
                  <a:pt x="1415" y="855"/>
                  <a:pt x="1415" y="855"/>
                  <a:pt x="1415" y="855"/>
                </a:cubicBezTo>
                <a:cubicBezTo>
                  <a:pt x="1409" y="858"/>
                  <a:pt x="1409" y="858"/>
                  <a:pt x="1409" y="858"/>
                </a:cubicBezTo>
                <a:cubicBezTo>
                  <a:pt x="1408" y="857"/>
                  <a:pt x="1407" y="857"/>
                  <a:pt x="1407" y="858"/>
                </a:cubicBezTo>
                <a:cubicBezTo>
                  <a:pt x="1406" y="862"/>
                  <a:pt x="1406" y="862"/>
                  <a:pt x="1406" y="862"/>
                </a:cubicBezTo>
                <a:cubicBezTo>
                  <a:pt x="1398" y="869"/>
                  <a:pt x="1398" y="869"/>
                  <a:pt x="1398" y="869"/>
                </a:cubicBezTo>
                <a:cubicBezTo>
                  <a:pt x="1397" y="869"/>
                  <a:pt x="1397" y="869"/>
                  <a:pt x="1397" y="869"/>
                </a:cubicBezTo>
                <a:cubicBezTo>
                  <a:pt x="1396" y="869"/>
                  <a:pt x="1396" y="869"/>
                  <a:pt x="1396" y="869"/>
                </a:cubicBezTo>
                <a:cubicBezTo>
                  <a:pt x="1396" y="872"/>
                  <a:pt x="1396" y="872"/>
                  <a:pt x="1396" y="872"/>
                </a:cubicBezTo>
                <a:cubicBezTo>
                  <a:pt x="1389" y="878"/>
                  <a:pt x="1389" y="878"/>
                  <a:pt x="1389" y="878"/>
                </a:cubicBezTo>
                <a:cubicBezTo>
                  <a:pt x="1386" y="880"/>
                  <a:pt x="1386" y="880"/>
                  <a:pt x="1386" y="880"/>
                </a:cubicBezTo>
                <a:cubicBezTo>
                  <a:pt x="1386" y="880"/>
                  <a:pt x="1389" y="874"/>
                  <a:pt x="1385" y="881"/>
                </a:cubicBezTo>
                <a:cubicBezTo>
                  <a:pt x="1384" y="881"/>
                  <a:pt x="1384" y="881"/>
                  <a:pt x="1384" y="881"/>
                </a:cubicBezTo>
                <a:cubicBezTo>
                  <a:pt x="1385" y="884"/>
                  <a:pt x="1385" y="884"/>
                  <a:pt x="1385" y="884"/>
                </a:cubicBezTo>
                <a:cubicBezTo>
                  <a:pt x="1381" y="886"/>
                  <a:pt x="1381" y="886"/>
                  <a:pt x="1381" y="886"/>
                </a:cubicBezTo>
                <a:cubicBezTo>
                  <a:pt x="1380" y="887"/>
                  <a:pt x="1380" y="887"/>
                  <a:pt x="1380" y="887"/>
                </a:cubicBezTo>
                <a:cubicBezTo>
                  <a:pt x="1378" y="886"/>
                  <a:pt x="1388" y="884"/>
                  <a:pt x="1377" y="886"/>
                </a:cubicBezTo>
                <a:cubicBezTo>
                  <a:pt x="1375" y="889"/>
                  <a:pt x="1375" y="889"/>
                  <a:pt x="1375" y="889"/>
                </a:cubicBezTo>
                <a:cubicBezTo>
                  <a:pt x="1377" y="890"/>
                  <a:pt x="1377" y="890"/>
                  <a:pt x="1377" y="890"/>
                </a:cubicBezTo>
                <a:cubicBezTo>
                  <a:pt x="1371" y="894"/>
                  <a:pt x="1371" y="894"/>
                  <a:pt x="1371" y="894"/>
                </a:cubicBezTo>
                <a:cubicBezTo>
                  <a:pt x="1369" y="894"/>
                  <a:pt x="1369" y="894"/>
                  <a:pt x="1369" y="894"/>
                </a:cubicBezTo>
                <a:cubicBezTo>
                  <a:pt x="1369" y="897"/>
                  <a:pt x="1369" y="897"/>
                  <a:pt x="1369" y="897"/>
                </a:cubicBezTo>
                <a:cubicBezTo>
                  <a:pt x="1365" y="900"/>
                  <a:pt x="1365" y="900"/>
                  <a:pt x="1365" y="900"/>
                </a:cubicBezTo>
                <a:cubicBezTo>
                  <a:pt x="1364" y="902"/>
                  <a:pt x="1364" y="902"/>
                  <a:pt x="1364" y="902"/>
                </a:cubicBezTo>
                <a:cubicBezTo>
                  <a:pt x="1360" y="902"/>
                  <a:pt x="1360" y="902"/>
                  <a:pt x="1360" y="902"/>
                </a:cubicBezTo>
                <a:cubicBezTo>
                  <a:pt x="1360" y="904"/>
                  <a:pt x="1360" y="904"/>
                  <a:pt x="1360" y="904"/>
                </a:cubicBezTo>
                <a:cubicBezTo>
                  <a:pt x="1353" y="909"/>
                  <a:pt x="1353" y="909"/>
                  <a:pt x="1353" y="909"/>
                </a:cubicBezTo>
                <a:cubicBezTo>
                  <a:pt x="1352" y="909"/>
                  <a:pt x="1355" y="904"/>
                  <a:pt x="1355" y="911"/>
                </a:cubicBezTo>
                <a:cubicBezTo>
                  <a:pt x="1352" y="912"/>
                  <a:pt x="1352" y="912"/>
                  <a:pt x="1352" y="912"/>
                </a:cubicBezTo>
                <a:cubicBezTo>
                  <a:pt x="1350" y="915"/>
                  <a:pt x="1350" y="915"/>
                  <a:pt x="1350" y="915"/>
                </a:cubicBezTo>
                <a:cubicBezTo>
                  <a:pt x="1345" y="916"/>
                  <a:pt x="1345" y="916"/>
                  <a:pt x="1345" y="916"/>
                </a:cubicBezTo>
                <a:cubicBezTo>
                  <a:pt x="1345" y="919"/>
                  <a:pt x="1345" y="919"/>
                  <a:pt x="1345" y="919"/>
                </a:cubicBezTo>
                <a:cubicBezTo>
                  <a:pt x="1341" y="922"/>
                  <a:pt x="1341" y="922"/>
                  <a:pt x="1341" y="922"/>
                </a:cubicBezTo>
                <a:cubicBezTo>
                  <a:pt x="1338" y="922"/>
                  <a:pt x="1338" y="922"/>
                  <a:pt x="1338" y="922"/>
                </a:cubicBezTo>
                <a:cubicBezTo>
                  <a:pt x="1339" y="925"/>
                  <a:pt x="1339" y="925"/>
                  <a:pt x="1339" y="925"/>
                </a:cubicBezTo>
                <a:cubicBezTo>
                  <a:pt x="1335" y="929"/>
                  <a:pt x="1335" y="929"/>
                  <a:pt x="1335" y="929"/>
                </a:cubicBezTo>
                <a:cubicBezTo>
                  <a:pt x="1333" y="929"/>
                  <a:pt x="1333" y="929"/>
                  <a:pt x="1333" y="929"/>
                </a:cubicBezTo>
                <a:cubicBezTo>
                  <a:pt x="1320" y="939"/>
                  <a:pt x="1320" y="939"/>
                  <a:pt x="1320" y="939"/>
                </a:cubicBezTo>
                <a:cubicBezTo>
                  <a:pt x="1321" y="940"/>
                  <a:pt x="1321" y="940"/>
                  <a:pt x="1321" y="940"/>
                </a:cubicBezTo>
                <a:cubicBezTo>
                  <a:pt x="1318" y="942"/>
                  <a:pt x="1318" y="942"/>
                  <a:pt x="1318" y="942"/>
                </a:cubicBezTo>
                <a:cubicBezTo>
                  <a:pt x="1318" y="944"/>
                  <a:pt x="1314" y="939"/>
                  <a:pt x="1319" y="944"/>
                </a:cubicBezTo>
                <a:cubicBezTo>
                  <a:pt x="1317" y="942"/>
                  <a:pt x="1317" y="942"/>
                  <a:pt x="1317" y="942"/>
                </a:cubicBezTo>
                <a:cubicBezTo>
                  <a:pt x="1313" y="947"/>
                  <a:pt x="1313" y="947"/>
                  <a:pt x="1313" y="947"/>
                </a:cubicBezTo>
                <a:cubicBezTo>
                  <a:pt x="1309" y="948"/>
                  <a:pt x="1309" y="948"/>
                  <a:pt x="1309" y="948"/>
                </a:cubicBezTo>
                <a:cubicBezTo>
                  <a:pt x="1311" y="949"/>
                  <a:pt x="1310" y="950"/>
                  <a:pt x="1309" y="951"/>
                </a:cubicBezTo>
                <a:cubicBezTo>
                  <a:pt x="1304" y="954"/>
                  <a:pt x="1304" y="954"/>
                  <a:pt x="1304" y="954"/>
                </a:cubicBezTo>
                <a:cubicBezTo>
                  <a:pt x="1303" y="957"/>
                  <a:pt x="1303" y="957"/>
                  <a:pt x="1303" y="957"/>
                </a:cubicBezTo>
                <a:cubicBezTo>
                  <a:pt x="1299" y="958"/>
                  <a:pt x="1299" y="958"/>
                  <a:pt x="1299" y="958"/>
                </a:cubicBezTo>
                <a:cubicBezTo>
                  <a:pt x="1296" y="963"/>
                  <a:pt x="1296" y="963"/>
                  <a:pt x="1296" y="963"/>
                </a:cubicBezTo>
                <a:cubicBezTo>
                  <a:pt x="1276" y="981"/>
                  <a:pt x="1255" y="1001"/>
                  <a:pt x="1234" y="1020"/>
                </a:cubicBezTo>
                <a:cubicBezTo>
                  <a:pt x="1235" y="1021"/>
                  <a:pt x="1235" y="1021"/>
                  <a:pt x="1235" y="1021"/>
                </a:cubicBezTo>
                <a:cubicBezTo>
                  <a:pt x="1228" y="1024"/>
                  <a:pt x="1224" y="1034"/>
                  <a:pt x="1217" y="1034"/>
                </a:cubicBezTo>
                <a:cubicBezTo>
                  <a:pt x="1218" y="1035"/>
                  <a:pt x="1218" y="1035"/>
                  <a:pt x="1218" y="1035"/>
                </a:cubicBezTo>
                <a:cubicBezTo>
                  <a:pt x="1214" y="1040"/>
                  <a:pt x="1205" y="1047"/>
                  <a:pt x="1203" y="1051"/>
                </a:cubicBezTo>
                <a:cubicBezTo>
                  <a:pt x="1203" y="1054"/>
                  <a:pt x="1200" y="1055"/>
                  <a:pt x="1198" y="1056"/>
                </a:cubicBezTo>
                <a:cubicBezTo>
                  <a:pt x="1199" y="1057"/>
                  <a:pt x="1199" y="1057"/>
                  <a:pt x="1199" y="1057"/>
                </a:cubicBezTo>
                <a:cubicBezTo>
                  <a:pt x="1199" y="1057"/>
                  <a:pt x="1203" y="1056"/>
                  <a:pt x="1198" y="1059"/>
                </a:cubicBezTo>
                <a:cubicBezTo>
                  <a:pt x="1200" y="1060"/>
                  <a:pt x="1200" y="1060"/>
                  <a:pt x="1200" y="1060"/>
                </a:cubicBezTo>
                <a:cubicBezTo>
                  <a:pt x="1200" y="1062"/>
                  <a:pt x="1198" y="1056"/>
                  <a:pt x="1199" y="1062"/>
                </a:cubicBezTo>
                <a:cubicBezTo>
                  <a:pt x="1195" y="1060"/>
                  <a:pt x="1195" y="1060"/>
                  <a:pt x="1195" y="1060"/>
                </a:cubicBezTo>
                <a:cubicBezTo>
                  <a:pt x="1189" y="1063"/>
                  <a:pt x="1183" y="1068"/>
                  <a:pt x="1179" y="1073"/>
                </a:cubicBezTo>
                <a:cubicBezTo>
                  <a:pt x="1178" y="1076"/>
                  <a:pt x="1178" y="1076"/>
                  <a:pt x="1178" y="1076"/>
                </a:cubicBezTo>
                <a:cubicBezTo>
                  <a:pt x="1172" y="1078"/>
                  <a:pt x="1172" y="1078"/>
                  <a:pt x="1172" y="1078"/>
                </a:cubicBezTo>
                <a:cubicBezTo>
                  <a:pt x="1158" y="1078"/>
                  <a:pt x="1158" y="1078"/>
                  <a:pt x="1158" y="1078"/>
                </a:cubicBezTo>
                <a:cubicBezTo>
                  <a:pt x="1154" y="1075"/>
                  <a:pt x="1154" y="1075"/>
                  <a:pt x="1154" y="1075"/>
                </a:cubicBezTo>
                <a:cubicBezTo>
                  <a:pt x="1157" y="1074"/>
                  <a:pt x="1157" y="1074"/>
                  <a:pt x="1157" y="1074"/>
                </a:cubicBezTo>
                <a:cubicBezTo>
                  <a:pt x="1157" y="1072"/>
                  <a:pt x="1157" y="1072"/>
                  <a:pt x="1157" y="1072"/>
                </a:cubicBezTo>
                <a:cubicBezTo>
                  <a:pt x="1162" y="1066"/>
                  <a:pt x="1162" y="1066"/>
                  <a:pt x="1162" y="1066"/>
                </a:cubicBezTo>
                <a:cubicBezTo>
                  <a:pt x="1161" y="1065"/>
                  <a:pt x="1161" y="1065"/>
                  <a:pt x="1161" y="1065"/>
                </a:cubicBezTo>
                <a:cubicBezTo>
                  <a:pt x="1163" y="1063"/>
                  <a:pt x="1163" y="1063"/>
                  <a:pt x="1163" y="1063"/>
                </a:cubicBezTo>
                <a:cubicBezTo>
                  <a:pt x="1162" y="1062"/>
                  <a:pt x="1162" y="1062"/>
                  <a:pt x="1162" y="1062"/>
                </a:cubicBezTo>
                <a:cubicBezTo>
                  <a:pt x="1160" y="1064"/>
                  <a:pt x="1156" y="1064"/>
                  <a:pt x="1154" y="1066"/>
                </a:cubicBezTo>
                <a:cubicBezTo>
                  <a:pt x="1151" y="1072"/>
                  <a:pt x="1151" y="1072"/>
                  <a:pt x="1151" y="1072"/>
                </a:cubicBezTo>
                <a:cubicBezTo>
                  <a:pt x="1147" y="1074"/>
                  <a:pt x="1147" y="1074"/>
                  <a:pt x="1147" y="1074"/>
                </a:cubicBezTo>
                <a:cubicBezTo>
                  <a:pt x="1148" y="1075"/>
                  <a:pt x="1148" y="1075"/>
                  <a:pt x="1148" y="1075"/>
                </a:cubicBezTo>
                <a:cubicBezTo>
                  <a:pt x="1145" y="1078"/>
                  <a:pt x="1145" y="1078"/>
                  <a:pt x="1145" y="1078"/>
                </a:cubicBezTo>
                <a:cubicBezTo>
                  <a:pt x="1127" y="1078"/>
                  <a:pt x="1127" y="1078"/>
                  <a:pt x="1127" y="1078"/>
                </a:cubicBezTo>
                <a:cubicBezTo>
                  <a:pt x="1127" y="1076"/>
                  <a:pt x="1127" y="1076"/>
                  <a:pt x="1127" y="1076"/>
                </a:cubicBezTo>
                <a:cubicBezTo>
                  <a:pt x="1133" y="1074"/>
                  <a:pt x="1133" y="1074"/>
                  <a:pt x="1133" y="1074"/>
                </a:cubicBezTo>
                <a:cubicBezTo>
                  <a:pt x="1136" y="1071"/>
                  <a:pt x="1136" y="1071"/>
                  <a:pt x="1136" y="1071"/>
                </a:cubicBezTo>
                <a:cubicBezTo>
                  <a:pt x="1135" y="1069"/>
                  <a:pt x="1135" y="1069"/>
                  <a:pt x="1135" y="1069"/>
                </a:cubicBezTo>
                <a:cubicBezTo>
                  <a:pt x="1141" y="1065"/>
                  <a:pt x="1141" y="1065"/>
                  <a:pt x="1141" y="1065"/>
                </a:cubicBezTo>
                <a:cubicBezTo>
                  <a:pt x="1141" y="1064"/>
                  <a:pt x="1142" y="1067"/>
                  <a:pt x="1140" y="1064"/>
                </a:cubicBezTo>
                <a:cubicBezTo>
                  <a:pt x="1146" y="1067"/>
                  <a:pt x="1146" y="1067"/>
                  <a:pt x="1146" y="1067"/>
                </a:cubicBezTo>
                <a:cubicBezTo>
                  <a:pt x="1147" y="1066"/>
                  <a:pt x="1147" y="1066"/>
                  <a:pt x="1147" y="1066"/>
                </a:cubicBezTo>
                <a:cubicBezTo>
                  <a:pt x="1146" y="1065"/>
                  <a:pt x="1146" y="1065"/>
                  <a:pt x="1146" y="1065"/>
                </a:cubicBezTo>
                <a:cubicBezTo>
                  <a:pt x="1143" y="1064"/>
                  <a:pt x="1143" y="1064"/>
                  <a:pt x="1143" y="1064"/>
                </a:cubicBezTo>
                <a:cubicBezTo>
                  <a:pt x="1145" y="1062"/>
                  <a:pt x="1145" y="1062"/>
                  <a:pt x="1145" y="1062"/>
                </a:cubicBezTo>
                <a:cubicBezTo>
                  <a:pt x="1145" y="1060"/>
                  <a:pt x="1145" y="1060"/>
                  <a:pt x="1145" y="1060"/>
                </a:cubicBezTo>
                <a:cubicBezTo>
                  <a:pt x="1142" y="1066"/>
                  <a:pt x="1135" y="1060"/>
                  <a:pt x="1133" y="1062"/>
                </a:cubicBezTo>
                <a:cubicBezTo>
                  <a:pt x="1126" y="1068"/>
                  <a:pt x="1126" y="1068"/>
                  <a:pt x="1126" y="1068"/>
                </a:cubicBezTo>
                <a:cubicBezTo>
                  <a:pt x="1127" y="1068"/>
                  <a:pt x="1127" y="1068"/>
                  <a:pt x="1127" y="1068"/>
                </a:cubicBezTo>
                <a:cubicBezTo>
                  <a:pt x="1117" y="1078"/>
                  <a:pt x="1117" y="1078"/>
                  <a:pt x="1117" y="1078"/>
                </a:cubicBezTo>
                <a:cubicBezTo>
                  <a:pt x="1100" y="1078"/>
                  <a:pt x="1100" y="1078"/>
                  <a:pt x="1100" y="1078"/>
                </a:cubicBezTo>
                <a:cubicBezTo>
                  <a:pt x="1102" y="1076"/>
                  <a:pt x="1096" y="1079"/>
                  <a:pt x="1101" y="1075"/>
                </a:cubicBezTo>
                <a:cubicBezTo>
                  <a:pt x="1098" y="1076"/>
                  <a:pt x="1098" y="1076"/>
                  <a:pt x="1098" y="1076"/>
                </a:cubicBezTo>
                <a:cubicBezTo>
                  <a:pt x="1098" y="1076"/>
                  <a:pt x="1098" y="1076"/>
                  <a:pt x="1098" y="1076"/>
                </a:cubicBezTo>
                <a:cubicBezTo>
                  <a:pt x="1098" y="1075"/>
                  <a:pt x="1098" y="1075"/>
                  <a:pt x="1098" y="1075"/>
                </a:cubicBezTo>
                <a:cubicBezTo>
                  <a:pt x="1095" y="1078"/>
                  <a:pt x="1095" y="1078"/>
                  <a:pt x="1095" y="1078"/>
                </a:cubicBezTo>
                <a:cubicBezTo>
                  <a:pt x="1091" y="1078"/>
                  <a:pt x="1091" y="1078"/>
                  <a:pt x="1091" y="1078"/>
                </a:cubicBezTo>
                <a:cubicBezTo>
                  <a:pt x="1093" y="1075"/>
                  <a:pt x="1093" y="1075"/>
                  <a:pt x="1093" y="1075"/>
                </a:cubicBezTo>
                <a:cubicBezTo>
                  <a:pt x="1095" y="1073"/>
                  <a:pt x="1095" y="1077"/>
                  <a:pt x="1097" y="1074"/>
                </a:cubicBezTo>
                <a:cubicBezTo>
                  <a:pt x="1098" y="1076"/>
                  <a:pt x="1098" y="1076"/>
                  <a:pt x="1098" y="1076"/>
                </a:cubicBezTo>
                <a:cubicBezTo>
                  <a:pt x="1100" y="1071"/>
                  <a:pt x="1100" y="1071"/>
                  <a:pt x="1100" y="1071"/>
                </a:cubicBezTo>
                <a:cubicBezTo>
                  <a:pt x="1104" y="1071"/>
                  <a:pt x="1097" y="1069"/>
                  <a:pt x="1104" y="1069"/>
                </a:cubicBezTo>
                <a:cubicBezTo>
                  <a:pt x="1103" y="1068"/>
                  <a:pt x="1103" y="1068"/>
                  <a:pt x="1103" y="1068"/>
                </a:cubicBezTo>
                <a:cubicBezTo>
                  <a:pt x="1100" y="1070"/>
                  <a:pt x="1096" y="1069"/>
                  <a:pt x="1095" y="1070"/>
                </a:cubicBezTo>
                <a:cubicBezTo>
                  <a:pt x="1104" y="1062"/>
                  <a:pt x="1104" y="1062"/>
                  <a:pt x="1104" y="1062"/>
                </a:cubicBezTo>
                <a:cubicBezTo>
                  <a:pt x="1114" y="1055"/>
                  <a:pt x="1114" y="1055"/>
                  <a:pt x="1114" y="1055"/>
                </a:cubicBezTo>
                <a:cubicBezTo>
                  <a:pt x="1114" y="1052"/>
                  <a:pt x="1114" y="1052"/>
                  <a:pt x="1114" y="1052"/>
                </a:cubicBezTo>
                <a:cubicBezTo>
                  <a:pt x="1117" y="1052"/>
                  <a:pt x="1117" y="1052"/>
                  <a:pt x="1117" y="1052"/>
                </a:cubicBezTo>
                <a:cubicBezTo>
                  <a:pt x="1120" y="1050"/>
                  <a:pt x="1122" y="1046"/>
                  <a:pt x="1122" y="1043"/>
                </a:cubicBezTo>
                <a:cubicBezTo>
                  <a:pt x="1119" y="1046"/>
                  <a:pt x="1119" y="1046"/>
                  <a:pt x="1119" y="1046"/>
                </a:cubicBezTo>
                <a:cubicBezTo>
                  <a:pt x="1108" y="1051"/>
                  <a:pt x="1098" y="1064"/>
                  <a:pt x="1088" y="1071"/>
                </a:cubicBezTo>
                <a:cubicBezTo>
                  <a:pt x="1088" y="1074"/>
                  <a:pt x="1088" y="1074"/>
                  <a:pt x="1088" y="1074"/>
                </a:cubicBezTo>
                <a:cubicBezTo>
                  <a:pt x="1084" y="1078"/>
                  <a:pt x="1084" y="1078"/>
                  <a:pt x="1084" y="1078"/>
                </a:cubicBezTo>
                <a:cubicBezTo>
                  <a:pt x="1070" y="1078"/>
                  <a:pt x="1070" y="1078"/>
                  <a:pt x="1070" y="1078"/>
                </a:cubicBezTo>
                <a:cubicBezTo>
                  <a:pt x="1077" y="1070"/>
                  <a:pt x="1077" y="1070"/>
                  <a:pt x="1077" y="1070"/>
                </a:cubicBezTo>
                <a:cubicBezTo>
                  <a:pt x="1077" y="1069"/>
                  <a:pt x="1077" y="1069"/>
                  <a:pt x="1077" y="1069"/>
                </a:cubicBezTo>
                <a:cubicBezTo>
                  <a:pt x="1088" y="1057"/>
                  <a:pt x="1088" y="1057"/>
                  <a:pt x="1088" y="1057"/>
                </a:cubicBezTo>
                <a:cubicBezTo>
                  <a:pt x="1084" y="1055"/>
                  <a:pt x="1088" y="1055"/>
                  <a:pt x="1087" y="1052"/>
                </a:cubicBezTo>
                <a:cubicBezTo>
                  <a:pt x="1087" y="1051"/>
                  <a:pt x="1087" y="1051"/>
                  <a:pt x="1087" y="1051"/>
                </a:cubicBezTo>
                <a:cubicBezTo>
                  <a:pt x="1081" y="1055"/>
                  <a:pt x="1081" y="1055"/>
                  <a:pt x="1081" y="1055"/>
                </a:cubicBezTo>
                <a:cubicBezTo>
                  <a:pt x="1075" y="1059"/>
                  <a:pt x="1075" y="1059"/>
                  <a:pt x="1075" y="1059"/>
                </a:cubicBezTo>
                <a:cubicBezTo>
                  <a:pt x="1081" y="1051"/>
                  <a:pt x="1081" y="1051"/>
                  <a:pt x="1081" y="1051"/>
                </a:cubicBezTo>
                <a:cubicBezTo>
                  <a:pt x="1083" y="1049"/>
                  <a:pt x="1083" y="1049"/>
                  <a:pt x="1083" y="1049"/>
                </a:cubicBezTo>
                <a:cubicBezTo>
                  <a:pt x="1082" y="1048"/>
                  <a:pt x="1082" y="1048"/>
                  <a:pt x="1082" y="1048"/>
                </a:cubicBezTo>
                <a:cubicBezTo>
                  <a:pt x="1084" y="1045"/>
                  <a:pt x="1084" y="1045"/>
                  <a:pt x="1084" y="1045"/>
                </a:cubicBezTo>
                <a:cubicBezTo>
                  <a:pt x="1083" y="1044"/>
                  <a:pt x="1083" y="1044"/>
                  <a:pt x="1083" y="1044"/>
                </a:cubicBezTo>
                <a:cubicBezTo>
                  <a:pt x="1080" y="1045"/>
                  <a:pt x="1080" y="1045"/>
                  <a:pt x="1080" y="1045"/>
                </a:cubicBezTo>
                <a:cubicBezTo>
                  <a:pt x="1077" y="1047"/>
                  <a:pt x="1083" y="1047"/>
                  <a:pt x="1079" y="1048"/>
                </a:cubicBezTo>
                <a:cubicBezTo>
                  <a:pt x="1080" y="1049"/>
                  <a:pt x="1080" y="1049"/>
                  <a:pt x="1080" y="1049"/>
                </a:cubicBezTo>
                <a:cubicBezTo>
                  <a:pt x="1078" y="1051"/>
                  <a:pt x="1078" y="1051"/>
                  <a:pt x="1078" y="1051"/>
                </a:cubicBezTo>
                <a:cubicBezTo>
                  <a:pt x="1077" y="1048"/>
                  <a:pt x="1077" y="1048"/>
                  <a:pt x="1077" y="1048"/>
                </a:cubicBezTo>
                <a:cubicBezTo>
                  <a:pt x="1067" y="1057"/>
                  <a:pt x="1067" y="1057"/>
                  <a:pt x="1067" y="1057"/>
                </a:cubicBezTo>
                <a:cubicBezTo>
                  <a:pt x="1065" y="1056"/>
                  <a:pt x="1065" y="1056"/>
                  <a:pt x="1065" y="1056"/>
                </a:cubicBezTo>
                <a:cubicBezTo>
                  <a:pt x="1069" y="1054"/>
                  <a:pt x="1064" y="1053"/>
                  <a:pt x="1066" y="1051"/>
                </a:cubicBezTo>
                <a:cubicBezTo>
                  <a:pt x="1069" y="1051"/>
                  <a:pt x="1069" y="1051"/>
                  <a:pt x="1069" y="1051"/>
                </a:cubicBezTo>
                <a:cubicBezTo>
                  <a:pt x="1067" y="1051"/>
                  <a:pt x="1067" y="1051"/>
                  <a:pt x="1067" y="1051"/>
                </a:cubicBezTo>
                <a:cubicBezTo>
                  <a:pt x="1070" y="1051"/>
                  <a:pt x="1070" y="1051"/>
                  <a:pt x="1070" y="1051"/>
                </a:cubicBezTo>
                <a:cubicBezTo>
                  <a:pt x="1071" y="1049"/>
                  <a:pt x="1071" y="1049"/>
                  <a:pt x="1071" y="1049"/>
                </a:cubicBezTo>
                <a:cubicBezTo>
                  <a:pt x="1070" y="1050"/>
                  <a:pt x="1073" y="1048"/>
                  <a:pt x="1069" y="1047"/>
                </a:cubicBezTo>
                <a:cubicBezTo>
                  <a:pt x="1069" y="1046"/>
                  <a:pt x="1069" y="1046"/>
                  <a:pt x="1069" y="1046"/>
                </a:cubicBezTo>
                <a:cubicBezTo>
                  <a:pt x="1063" y="1050"/>
                  <a:pt x="1063" y="1050"/>
                  <a:pt x="1063" y="1050"/>
                </a:cubicBezTo>
                <a:cubicBezTo>
                  <a:pt x="1061" y="1053"/>
                  <a:pt x="1061" y="1053"/>
                  <a:pt x="1061" y="1053"/>
                </a:cubicBezTo>
                <a:cubicBezTo>
                  <a:pt x="1059" y="1055"/>
                  <a:pt x="1059" y="1055"/>
                  <a:pt x="1059" y="1055"/>
                </a:cubicBezTo>
                <a:cubicBezTo>
                  <a:pt x="1058" y="1052"/>
                  <a:pt x="1058" y="1052"/>
                  <a:pt x="1058" y="1052"/>
                </a:cubicBezTo>
                <a:cubicBezTo>
                  <a:pt x="1053" y="1056"/>
                  <a:pt x="1053" y="1056"/>
                  <a:pt x="1053" y="1056"/>
                </a:cubicBezTo>
                <a:cubicBezTo>
                  <a:pt x="1053" y="1059"/>
                  <a:pt x="1053" y="1059"/>
                  <a:pt x="1053" y="1059"/>
                </a:cubicBezTo>
                <a:cubicBezTo>
                  <a:pt x="1049" y="1060"/>
                  <a:pt x="1049" y="1060"/>
                  <a:pt x="1049" y="1060"/>
                </a:cubicBezTo>
                <a:cubicBezTo>
                  <a:pt x="1045" y="1064"/>
                  <a:pt x="1045" y="1064"/>
                  <a:pt x="1045" y="1064"/>
                </a:cubicBezTo>
                <a:cubicBezTo>
                  <a:pt x="1045" y="1066"/>
                  <a:pt x="1045" y="1066"/>
                  <a:pt x="1045" y="1066"/>
                </a:cubicBezTo>
                <a:cubicBezTo>
                  <a:pt x="1043" y="1067"/>
                  <a:pt x="1043" y="1067"/>
                  <a:pt x="1043" y="1067"/>
                </a:cubicBezTo>
                <a:cubicBezTo>
                  <a:pt x="1039" y="1064"/>
                  <a:pt x="1039" y="1064"/>
                  <a:pt x="1039" y="1064"/>
                </a:cubicBezTo>
                <a:cubicBezTo>
                  <a:pt x="1037" y="1066"/>
                  <a:pt x="1037" y="1066"/>
                  <a:pt x="1037" y="1066"/>
                </a:cubicBezTo>
                <a:cubicBezTo>
                  <a:pt x="1033" y="1066"/>
                  <a:pt x="1033" y="1066"/>
                  <a:pt x="1033" y="1066"/>
                </a:cubicBezTo>
                <a:cubicBezTo>
                  <a:pt x="1036" y="1065"/>
                  <a:pt x="1031" y="1067"/>
                  <a:pt x="1036" y="1068"/>
                </a:cubicBezTo>
                <a:cubicBezTo>
                  <a:pt x="1030" y="1071"/>
                  <a:pt x="1030" y="1071"/>
                  <a:pt x="1030" y="1071"/>
                </a:cubicBezTo>
                <a:cubicBezTo>
                  <a:pt x="1029" y="1074"/>
                  <a:pt x="1029" y="1074"/>
                  <a:pt x="1029" y="1074"/>
                </a:cubicBezTo>
                <a:cubicBezTo>
                  <a:pt x="1028" y="1074"/>
                  <a:pt x="1028" y="1074"/>
                  <a:pt x="1028" y="1074"/>
                </a:cubicBezTo>
                <a:cubicBezTo>
                  <a:pt x="1027" y="1070"/>
                  <a:pt x="1038" y="1067"/>
                  <a:pt x="1033" y="1062"/>
                </a:cubicBezTo>
                <a:cubicBezTo>
                  <a:pt x="1042" y="1056"/>
                  <a:pt x="1042" y="1056"/>
                  <a:pt x="1042" y="1056"/>
                </a:cubicBezTo>
                <a:cubicBezTo>
                  <a:pt x="1042" y="1053"/>
                  <a:pt x="1042" y="1053"/>
                  <a:pt x="1042" y="1053"/>
                </a:cubicBezTo>
                <a:cubicBezTo>
                  <a:pt x="1038" y="1051"/>
                  <a:pt x="1038" y="1051"/>
                  <a:pt x="1038" y="1051"/>
                </a:cubicBezTo>
                <a:cubicBezTo>
                  <a:pt x="1036" y="1051"/>
                  <a:pt x="1036" y="1051"/>
                  <a:pt x="1036" y="1051"/>
                </a:cubicBezTo>
                <a:cubicBezTo>
                  <a:pt x="1033" y="1055"/>
                  <a:pt x="1033" y="1055"/>
                  <a:pt x="1033" y="1055"/>
                </a:cubicBezTo>
                <a:cubicBezTo>
                  <a:pt x="1032" y="1053"/>
                  <a:pt x="1032" y="1053"/>
                  <a:pt x="1032" y="1053"/>
                </a:cubicBezTo>
                <a:cubicBezTo>
                  <a:pt x="1028" y="1056"/>
                  <a:pt x="1028" y="1056"/>
                  <a:pt x="1028" y="1056"/>
                </a:cubicBezTo>
                <a:cubicBezTo>
                  <a:pt x="1027" y="1055"/>
                  <a:pt x="1027" y="1055"/>
                  <a:pt x="1027" y="1055"/>
                </a:cubicBezTo>
                <a:cubicBezTo>
                  <a:pt x="1024" y="1056"/>
                  <a:pt x="1024" y="1056"/>
                  <a:pt x="1024" y="1056"/>
                </a:cubicBezTo>
                <a:cubicBezTo>
                  <a:pt x="1023" y="1056"/>
                  <a:pt x="1023" y="1056"/>
                  <a:pt x="1023" y="1056"/>
                </a:cubicBezTo>
                <a:cubicBezTo>
                  <a:pt x="1027" y="1048"/>
                  <a:pt x="1034" y="1048"/>
                  <a:pt x="1036" y="1039"/>
                </a:cubicBezTo>
                <a:cubicBezTo>
                  <a:pt x="1035" y="1039"/>
                  <a:pt x="1035" y="1039"/>
                  <a:pt x="1035" y="1039"/>
                </a:cubicBezTo>
                <a:cubicBezTo>
                  <a:pt x="1031" y="1041"/>
                  <a:pt x="1028" y="1045"/>
                  <a:pt x="1022" y="1045"/>
                </a:cubicBezTo>
                <a:cubicBezTo>
                  <a:pt x="1024" y="1044"/>
                  <a:pt x="1024" y="1044"/>
                  <a:pt x="1024" y="1044"/>
                </a:cubicBezTo>
                <a:cubicBezTo>
                  <a:pt x="1025" y="1040"/>
                  <a:pt x="1025" y="1040"/>
                  <a:pt x="1025" y="1040"/>
                </a:cubicBezTo>
                <a:cubicBezTo>
                  <a:pt x="1023" y="1040"/>
                  <a:pt x="1023" y="1040"/>
                  <a:pt x="1023" y="1040"/>
                </a:cubicBezTo>
                <a:cubicBezTo>
                  <a:pt x="1020" y="1043"/>
                  <a:pt x="1016" y="1046"/>
                  <a:pt x="1014" y="1049"/>
                </a:cubicBezTo>
                <a:cubicBezTo>
                  <a:pt x="1012" y="1049"/>
                  <a:pt x="1014" y="1053"/>
                  <a:pt x="1012" y="1048"/>
                </a:cubicBezTo>
                <a:cubicBezTo>
                  <a:pt x="1011" y="1049"/>
                  <a:pt x="1011" y="1049"/>
                  <a:pt x="1011" y="1049"/>
                </a:cubicBezTo>
                <a:cubicBezTo>
                  <a:pt x="1012" y="1051"/>
                  <a:pt x="1012" y="1051"/>
                  <a:pt x="1012" y="1051"/>
                </a:cubicBezTo>
                <a:cubicBezTo>
                  <a:pt x="1010" y="1050"/>
                  <a:pt x="1010" y="1050"/>
                  <a:pt x="1010" y="1050"/>
                </a:cubicBezTo>
                <a:cubicBezTo>
                  <a:pt x="1007" y="1051"/>
                  <a:pt x="1012" y="1048"/>
                  <a:pt x="1006" y="1051"/>
                </a:cubicBezTo>
                <a:cubicBezTo>
                  <a:pt x="1009" y="1048"/>
                  <a:pt x="1009" y="1048"/>
                  <a:pt x="1009" y="1048"/>
                </a:cubicBezTo>
                <a:cubicBezTo>
                  <a:pt x="1009" y="1046"/>
                  <a:pt x="1009" y="1046"/>
                  <a:pt x="1009" y="1046"/>
                </a:cubicBezTo>
                <a:cubicBezTo>
                  <a:pt x="1016" y="1041"/>
                  <a:pt x="1016" y="1041"/>
                  <a:pt x="1016" y="1041"/>
                </a:cubicBezTo>
                <a:cubicBezTo>
                  <a:pt x="1017" y="1039"/>
                  <a:pt x="1017" y="1039"/>
                  <a:pt x="1017" y="1039"/>
                </a:cubicBezTo>
                <a:cubicBezTo>
                  <a:pt x="1016" y="1038"/>
                  <a:pt x="1016" y="1038"/>
                  <a:pt x="1016" y="1038"/>
                </a:cubicBezTo>
                <a:cubicBezTo>
                  <a:pt x="1015" y="1036"/>
                  <a:pt x="1015" y="1036"/>
                  <a:pt x="1015" y="1036"/>
                </a:cubicBezTo>
                <a:cubicBezTo>
                  <a:pt x="1017" y="1034"/>
                  <a:pt x="1017" y="1034"/>
                  <a:pt x="1017" y="1034"/>
                </a:cubicBezTo>
                <a:cubicBezTo>
                  <a:pt x="1016" y="1033"/>
                  <a:pt x="1016" y="1033"/>
                  <a:pt x="1016" y="1033"/>
                </a:cubicBezTo>
                <a:cubicBezTo>
                  <a:pt x="1012" y="1032"/>
                  <a:pt x="1011" y="1035"/>
                  <a:pt x="1009" y="1035"/>
                </a:cubicBezTo>
                <a:cubicBezTo>
                  <a:pt x="1008" y="1036"/>
                  <a:pt x="1008" y="1036"/>
                  <a:pt x="1008" y="1036"/>
                </a:cubicBezTo>
                <a:cubicBezTo>
                  <a:pt x="1013" y="1036"/>
                  <a:pt x="1013" y="1036"/>
                  <a:pt x="1013" y="1036"/>
                </a:cubicBezTo>
                <a:cubicBezTo>
                  <a:pt x="1009" y="1037"/>
                  <a:pt x="1007" y="1037"/>
                  <a:pt x="1003" y="1037"/>
                </a:cubicBezTo>
                <a:cubicBezTo>
                  <a:pt x="1006" y="1033"/>
                  <a:pt x="1006" y="1033"/>
                  <a:pt x="1006" y="1033"/>
                </a:cubicBezTo>
                <a:cubicBezTo>
                  <a:pt x="1005" y="1031"/>
                  <a:pt x="1005" y="1031"/>
                  <a:pt x="1005" y="1031"/>
                </a:cubicBezTo>
                <a:cubicBezTo>
                  <a:pt x="1005" y="1032"/>
                  <a:pt x="1003" y="1028"/>
                  <a:pt x="1004" y="1033"/>
                </a:cubicBezTo>
                <a:cubicBezTo>
                  <a:pt x="1002" y="1032"/>
                  <a:pt x="1002" y="1032"/>
                  <a:pt x="1002" y="1032"/>
                </a:cubicBezTo>
                <a:cubicBezTo>
                  <a:pt x="1005" y="1030"/>
                  <a:pt x="1005" y="1026"/>
                  <a:pt x="1006" y="1025"/>
                </a:cubicBezTo>
                <a:cubicBezTo>
                  <a:pt x="1012" y="1023"/>
                  <a:pt x="1012" y="1023"/>
                  <a:pt x="1012" y="1023"/>
                </a:cubicBezTo>
                <a:cubicBezTo>
                  <a:pt x="1015" y="1018"/>
                  <a:pt x="1015" y="1018"/>
                  <a:pt x="1015" y="1018"/>
                </a:cubicBezTo>
                <a:cubicBezTo>
                  <a:pt x="1018" y="1017"/>
                  <a:pt x="1018" y="1017"/>
                  <a:pt x="1018" y="1017"/>
                </a:cubicBezTo>
                <a:cubicBezTo>
                  <a:pt x="1019" y="1015"/>
                  <a:pt x="1019" y="1015"/>
                  <a:pt x="1019" y="1015"/>
                </a:cubicBezTo>
                <a:cubicBezTo>
                  <a:pt x="1015" y="1015"/>
                  <a:pt x="1015" y="1015"/>
                  <a:pt x="1015" y="1015"/>
                </a:cubicBezTo>
                <a:cubicBezTo>
                  <a:pt x="1013" y="1019"/>
                  <a:pt x="1013" y="1019"/>
                  <a:pt x="1013" y="1019"/>
                </a:cubicBezTo>
                <a:cubicBezTo>
                  <a:pt x="1011" y="1017"/>
                  <a:pt x="1011" y="1017"/>
                  <a:pt x="1011" y="1017"/>
                </a:cubicBezTo>
                <a:cubicBezTo>
                  <a:pt x="1012" y="1016"/>
                  <a:pt x="1012" y="1016"/>
                  <a:pt x="1012" y="1016"/>
                </a:cubicBezTo>
                <a:cubicBezTo>
                  <a:pt x="1011" y="1015"/>
                  <a:pt x="1011" y="1015"/>
                  <a:pt x="1011" y="1015"/>
                </a:cubicBezTo>
                <a:cubicBezTo>
                  <a:pt x="1015" y="1007"/>
                  <a:pt x="1015" y="1007"/>
                  <a:pt x="1015" y="1007"/>
                </a:cubicBezTo>
                <a:cubicBezTo>
                  <a:pt x="1024" y="1001"/>
                  <a:pt x="1024" y="1001"/>
                  <a:pt x="1024" y="1001"/>
                </a:cubicBezTo>
                <a:cubicBezTo>
                  <a:pt x="1024" y="1000"/>
                  <a:pt x="1024" y="1000"/>
                  <a:pt x="1024" y="1000"/>
                </a:cubicBezTo>
                <a:cubicBezTo>
                  <a:pt x="1023" y="999"/>
                  <a:pt x="1023" y="999"/>
                  <a:pt x="1023" y="999"/>
                </a:cubicBezTo>
                <a:cubicBezTo>
                  <a:pt x="1021" y="1001"/>
                  <a:pt x="1021" y="1001"/>
                  <a:pt x="1021" y="1001"/>
                </a:cubicBezTo>
                <a:cubicBezTo>
                  <a:pt x="1018" y="1002"/>
                  <a:pt x="1018" y="1002"/>
                  <a:pt x="1018" y="1002"/>
                </a:cubicBezTo>
                <a:cubicBezTo>
                  <a:pt x="1016" y="1010"/>
                  <a:pt x="1005" y="1009"/>
                  <a:pt x="1002" y="1018"/>
                </a:cubicBezTo>
                <a:cubicBezTo>
                  <a:pt x="998" y="1018"/>
                  <a:pt x="998" y="1018"/>
                  <a:pt x="998" y="1018"/>
                </a:cubicBezTo>
                <a:cubicBezTo>
                  <a:pt x="997" y="1020"/>
                  <a:pt x="997" y="1020"/>
                  <a:pt x="997" y="1020"/>
                </a:cubicBezTo>
                <a:cubicBezTo>
                  <a:pt x="992" y="1023"/>
                  <a:pt x="992" y="1023"/>
                  <a:pt x="992" y="1023"/>
                </a:cubicBezTo>
                <a:cubicBezTo>
                  <a:pt x="993" y="1024"/>
                  <a:pt x="993" y="1024"/>
                  <a:pt x="993" y="1024"/>
                </a:cubicBezTo>
                <a:cubicBezTo>
                  <a:pt x="988" y="1028"/>
                  <a:pt x="988" y="1028"/>
                  <a:pt x="988" y="1028"/>
                </a:cubicBezTo>
                <a:cubicBezTo>
                  <a:pt x="986" y="1027"/>
                  <a:pt x="986" y="1027"/>
                  <a:pt x="986" y="1027"/>
                </a:cubicBezTo>
                <a:cubicBezTo>
                  <a:pt x="986" y="1029"/>
                  <a:pt x="986" y="1029"/>
                  <a:pt x="986" y="1029"/>
                </a:cubicBezTo>
                <a:cubicBezTo>
                  <a:pt x="982" y="1034"/>
                  <a:pt x="982" y="1034"/>
                  <a:pt x="982" y="1034"/>
                </a:cubicBezTo>
                <a:cubicBezTo>
                  <a:pt x="982" y="1037"/>
                  <a:pt x="982" y="1037"/>
                  <a:pt x="982" y="1037"/>
                </a:cubicBezTo>
                <a:cubicBezTo>
                  <a:pt x="979" y="1037"/>
                  <a:pt x="979" y="1037"/>
                  <a:pt x="979" y="1037"/>
                </a:cubicBezTo>
                <a:cubicBezTo>
                  <a:pt x="979" y="1037"/>
                  <a:pt x="976" y="1037"/>
                  <a:pt x="980" y="1035"/>
                </a:cubicBezTo>
                <a:cubicBezTo>
                  <a:pt x="978" y="1034"/>
                  <a:pt x="978" y="1034"/>
                  <a:pt x="978" y="1034"/>
                </a:cubicBezTo>
                <a:cubicBezTo>
                  <a:pt x="976" y="1037"/>
                  <a:pt x="976" y="1037"/>
                  <a:pt x="976" y="1037"/>
                </a:cubicBezTo>
                <a:cubicBezTo>
                  <a:pt x="972" y="1035"/>
                  <a:pt x="972" y="1035"/>
                  <a:pt x="972" y="1035"/>
                </a:cubicBezTo>
                <a:cubicBezTo>
                  <a:pt x="970" y="1036"/>
                  <a:pt x="970" y="1036"/>
                  <a:pt x="970" y="1036"/>
                </a:cubicBezTo>
                <a:cubicBezTo>
                  <a:pt x="969" y="1039"/>
                  <a:pt x="969" y="1039"/>
                  <a:pt x="969" y="1039"/>
                </a:cubicBezTo>
                <a:cubicBezTo>
                  <a:pt x="968" y="1037"/>
                  <a:pt x="968" y="1037"/>
                  <a:pt x="968" y="1037"/>
                </a:cubicBezTo>
                <a:cubicBezTo>
                  <a:pt x="963" y="1040"/>
                  <a:pt x="963" y="1040"/>
                  <a:pt x="963" y="1040"/>
                </a:cubicBezTo>
                <a:cubicBezTo>
                  <a:pt x="961" y="1042"/>
                  <a:pt x="960" y="1044"/>
                  <a:pt x="959" y="1046"/>
                </a:cubicBezTo>
                <a:cubicBezTo>
                  <a:pt x="958" y="1046"/>
                  <a:pt x="958" y="1046"/>
                  <a:pt x="958" y="1046"/>
                </a:cubicBezTo>
                <a:cubicBezTo>
                  <a:pt x="958" y="1043"/>
                  <a:pt x="958" y="1043"/>
                  <a:pt x="958" y="1043"/>
                </a:cubicBezTo>
                <a:cubicBezTo>
                  <a:pt x="954" y="1043"/>
                  <a:pt x="954" y="1043"/>
                  <a:pt x="954" y="1043"/>
                </a:cubicBezTo>
                <a:cubicBezTo>
                  <a:pt x="958" y="1041"/>
                  <a:pt x="958" y="1041"/>
                  <a:pt x="958" y="1041"/>
                </a:cubicBezTo>
                <a:cubicBezTo>
                  <a:pt x="958" y="1039"/>
                  <a:pt x="958" y="1039"/>
                  <a:pt x="958" y="1039"/>
                </a:cubicBezTo>
                <a:cubicBezTo>
                  <a:pt x="959" y="1039"/>
                  <a:pt x="959" y="1039"/>
                  <a:pt x="959" y="1039"/>
                </a:cubicBezTo>
                <a:cubicBezTo>
                  <a:pt x="960" y="1035"/>
                  <a:pt x="960" y="1035"/>
                  <a:pt x="960" y="1035"/>
                </a:cubicBezTo>
                <a:cubicBezTo>
                  <a:pt x="963" y="1036"/>
                  <a:pt x="963" y="1036"/>
                  <a:pt x="963" y="1036"/>
                </a:cubicBezTo>
                <a:cubicBezTo>
                  <a:pt x="968" y="1033"/>
                  <a:pt x="968" y="1033"/>
                  <a:pt x="968" y="1033"/>
                </a:cubicBezTo>
                <a:cubicBezTo>
                  <a:pt x="969" y="1030"/>
                  <a:pt x="969" y="1030"/>
                  <a:pt x="969" y="1030"/>
                </a:cubicBezTo>
                <a:cubicBezTo>
                  <a:pt x="966" y="1030"/>
                  <a:pt x="966" y="1030"/>
                  <a:pt x="966" y="1030"/>
                </a:cubicBezTo>
                <a:cubicBezTo>
                  <a:pt x="964" y="1032"/>
                  <a:pt x="964" y="1032"/>
                  <a:pt x="964" y="1032"/>
                </a:cubicBezTo>
                <a:cubicBezTo>
                  <a:pt x="963" y="1031"/>
                  <a:pt x="967" y="1031"/>
                  <a:pt x="962" y="1032"/>
                </a:cubicBezTo>
                <a:cubicBezTo>
                  <a:pt x="962" y="1031"/>
                  <a:pt x="966" y="1030"/>
                  <a:pt x="966" y="1028"/>
                </a:cubicBezTo>
                <a:cubicBezTo>
                  <a:pt x="961" y="1028"/>
                  <a:pt x="961" y="1028"/>
                  <a:pt x="961" y="1028"/>
                </a:cubicBezTo>
                <a:cubicBezTo>
                  <a:pt x="964" y="1026"/>
                  <a:pt x="964" y="1026"/>
                  <a:pt x="964" y="1026"/>
                </a:cubicBezTo>
                <a:cubicBezTo>
                  <a:pt x="964" y="1023"/>
                  <a:pt x="964" y="1023"/>
                  <a:pt x="964" y="1023"/>
                </a:cubicBezTo>
                <a:cubicBezTo>
                  <a:pt x="962" y="1024"/>
                  <a:pt x="959" y="1028"/>
                  <a:pt x="955" y="1028"/>
                </a:cubicBezTo>
                <a:cubicBezTo>
                  <a:pt x="955" y="1025"/>
                  <a:pt x="955" y="1025"/>
                  <a:pt x="955" y="1025"/>
                </a:cubicBezTo>
                <a:cubicBezTo>
                  <a:pt x="952" y="1027"/>
                  <a:pt x="952" y="1027"/>
                  <a:pt x="952" y="1027"/>
                </a:cubicBezTo>
                <a:cubicBezTo>
                  <a:pt x="954" y="1024"/>
                  <a:pt x="954" y="1024"/>
                  <a:pt x="954" y="1024"/>
                </a:cubicBezTo>
                <a:cubicBezTo>
                  <a:pt x="956" y="1024"/>
                  <a:pt x="956" y="1024"/>
                  <a:pt x="956" y="1024"/>
                </a:cubicBezTo>
                <a:cubicBezTo>
                  <a:pt x="958" y="1022"/>
                  <a:pt x="958" y="1022"/>
                  <a:pt x="958" y="1022"/>
                </a:cubicBezTo>
                <a:cubicBezTo>
                  <a:pt x="960" y="1023"/>
                  <a:pt x="960" y="1023"/>
                  <a:pt x="960" y="1023"/>
                </a:cubicBezTo>
                <a:cubicBezTo>
                  <a:pt x="961" y="1022"/>
                  <a:pt x="957" y="1021"/>
                  <a:pt x="962" y="1022"/>
                </a:cubicBezTo>
                <a:cubicBezTo>
                  <a:pt x="961" y="1020"/>
                  <a:pt x="961" y="1020"/>
                  <a:pt x="961" y="1020"/>
                </a:cubicBezTo>
                <a:cubicBezTo>
                  <a:pt x="957" y="1019"/>
                  <a:pt x="957" y="1019"/>
                  <a:pt x="957" y="1019"/>
                </a:cubicBezTo>
                <a:cubicBezTo>
                  <a:pt x="959" y="1017"/>
                  <a:pt x="959" y="1017"/>
                  <a:pt x="959" y="1017"/>
                </a:cubicBezTo>
                <a:cubicBezTo>
                  <a:pt x="958" y="1017"/>
                  <a:pt x="958" y="1017"/>
                  <a:pt x="958" y="1017"/>
                </a:cubicBezTo>
                <a:cubicBezTo>
                  <a:pt x="961" y="1017"/>
                  <a:pt x="956" y="1012"/>
                  <a:pt x="959" y="1014"/>
                </a:cubicBezTo>
                <a:cubicBezTo>
                  <a:pt x="958" y="1013"/>
                  <a:pt x="958" y="1013"/>
                  <a:pt x="958" y="1013"/>
                </a:cubicBezTo>
                <a:cubicBezTo>
                  <a:pt x="956" y="1015"/>
                  <a:pt x="956" y="1015"/>
                  <a:pt x="956" y="1015"/>
                </a:cubicBezTo>
                <a:cubicBezTo>
                  <a:pt x="959" y="1010"/>
                  <a:pt x="959" y="1010"/>
                  <a:pt x="959" y="1010"/>
                </a:cubicBezTo>
                <a:cubicBezTo>
                  <a:pt x="957" y="1005"/>
                  <a:pt x="957" y="1005"/>
                  <a:pt x="957" y="1005"/>
                </a:cubicBezTo>
                <a:cubicBezTo>
                  <a:pt x="959" y="1002"/>
                  <a:pt x="959" y="1002"/>
                  <a:pt x="959" y="1002"/>
                </a:cubicBezTo>
                <a:cubicBezTo>
                  <a:pt x="963" y="1003"/>
                  <a:pt x="963" y="1003"/>
                  <a:pt x="963" y="1003"/>
                </a:cubicBezTo>
                <a:cubicBezTo>
                  <a:pt x="964" y="1003"/>
                  <a:pt x="964" y="1003"/>
                  <a:pt x="964" y="1003"/>
                </a:cubicBezTo>
                <a:cubicBezTo>
                  <a:pt x="966" y="1002"/>
                  <a:pt x="966" y="1002"/>
                  <a:pt x="966" y="1002"/>
                </a:cubicBezTo>
                <a:cubicBezTo>
                  <a:pt x="963" y="999"/>
                  <a:pt x="963" y="999"/>
                  <a:pt x="963" y="999"/>
                </a:cubicBezTo>
                <a:cubicBezTo>
                  <a:pt x="966" y="997"/>
                  <a:pt x="964" y="994"/>
                  <a:pt x="966" y="992"/>
                </a:cubicBezTo>
                <a:cubicBezTo>
                  <a:pt x="969" y="992"/>
                  <a:pt x="969" y="992"/>
                  <a:pt x="969" y="992"/>
                </a:cubicBezTo>
                <a:cubicBezTo>
                  <a:pt x="974" y="985"/>
                  <a:pt x="974" y="985"/>
                  <a:pt x="974" y="985"/>
                </a:cubicBezTo>
                <a:cubicBezTo>
                  <a:pt x="975" y="982"/>
                  <a:pt x="975" y="982"/>
                  <a:pt x="975" y="982"/>
                </a:cubicBezTo>
                <a:cubicBezTo>
                  <a:pt x="976" y="981"/>
                  <a:pt x="976" y="981"/>
                  <a:pt x="976" y="981"/>
                </a:cubicBezTo>
                <a:cubicBezTo>
                  <a:pt x="977" y="984"/>
                  <a:pt x="977" y="984"/>
                  <a:pt x="977" y="984"/>
                </a:cubicBezTo>
                <a:cubicBezTo>
                  <a:pt x="980" y="984"/>
                  <a:pt x="980" y="984"/>
                  <a:pt x="980" y="984"/>
                </a:cubicBezTo>
                <a:cubicBezTo>
                  <a:pt x="980" y="982"/>
                  <a:pt x="980" y="982"/>
                  <a:pt x="980" y="982"/>
                </a:cubicBezTo>
                <a:cubicBezTo>
                  <a:pt x="983" y="980"/>
                  <a:pt x="983" y="980"/>
                  <a:pt x="983" y="980"/>
                </a:cubicBezTo>
                <a:cubicBezTo>
                  <a:pt x="986" y="976"/>
                  <a:pt x="986" y="976"/>
                  <a:pt x="986" y="976"/>
                </a:cubicBezTo>
                <a:cubicBezTo>
                  <a:pt x="992" y="973"/>
                  <a:pt x="992" y="973"/>
                  <a:pt x="992" y="973"/>
                </a:cubicBezTo>
                <a:cubicBezTo>
                  <a:pt x="992" y="970"/>
                  <a:pt x="992" y="970"/>
                  <a:pt x="992" y="970"/>
                </a:cubicBezTo>
                <a:cubicBezTo>
                  <a:pt x="1001" y="965"/>
                  <a:pt x="1004" y="959"/>
                  <a:pt x="1014" y="953"/>
                </a:cubicBezTo>
                <a:cubicBezTo>
                  <a:pt x="1014" y="950"/>
                  <a:pt x="1014" y="950"/>
                  <a:pt x="1014" y="950"/>
                </a:cubicBezTo>
                <a:cubicBezTo>
                  <a:pt x="1015" y="951"/>
                  <a:pt x="1015" y="951"/>
                  <a:pt x="1015" y="951"/>
                </a:cubicBezTo>
                <a:cubicBezTo>
                  <a:pt x="1018" y="950"/>
                  <a:pt x="1018" y="950"/>
                  <a:pt x="1018" y="950"/>
                </a:cubicBezTo>
                <a:cubicBezTo>
                  <a:pt x="1019" y="946"/>
                  <a:pt x="1019" y="946"/>
                  <a:pt x="1019" y="946"/>
                </a:cubicBezTo>
                <a:cubicBezTo>
                  <a:pt x="1021" y="947"/>
                  <a:pt x="1021" y="947"/>
                  <a:pt x="1021" y="947"/>
                </a:cubicBezTo>
                <a:cubicBezTo>
                  <a:pt x="1025" y="941"/>
                  <a:pt x="1025" y="941"/>
                  <a:pt x="1025" y="941"/>
                </a:cubicBezTo>
                <a:cubicBezTo>
                  <a:pt x="1021" y="939"/>
                  <a:pt x="1021" y="939"/>
                  <a:pt x="1021" y="939"/>
                </a:cubicBezTo>
                <a:cubicBezTo>
                  <a:pt x="1025" y="939"/>
                  <a:pt x="1026" y="933"/>
                  <a:pt x="1026" y="934"/>
                </a:cubicBezTo>
                <a:cubicBezTo>
                  <a:pt x="1029" y="934"/>
                  <a:pt x="1029" y="934"/>
                  <a:pt x="1029" y="934"/>
                </a:cubicBezTo>
                <a:cubicBezTo>
                  <a:pt x="1029" y="933"/>
                  <a:pt x="1029" y="933"/>
                  <a:pt x="1029" y="933"/>
                </a:cubicBezTo>
                <a:cubicBezTo>
                  <a:pt x="1032" y="935"/>
                  <a:pt x="1030" y="930"/>
                  <a:pt x="1034" y="931"/>
                </a:cubicBezTo>
                <a:cubicBezTo>
                  <a:pt x="1031" y="930"/>
                  <a:pt x="1031" y="930"/>
                  <a:pt x="1031" y="930"/>
                </a:cubicBezTo>
                <a:cubicBezTo>
                  <a:pt x="1034" y="929"/>
                  <a:pt x="1034" y="929"/>
                  <a:pt x="1034" y="929"/>
                </a:cubicBezTo>
                <a:cubicBezTo>
                  <a:pt x="1036" y="928"/>
                  <a:pt x="1036" y="928"/>
                  <a:pt x="1036" y="928"/>
                </a:cubicBezTo>
                <a:cubicBezTo>
                  <a:pt x="1034" y="927"/>
                  <a:pt x="1034" y="927"/>
                  <a:pt x="1034" y="927"/>
                </a:cubicBezTo>
                <a:cubicBezTo>
                  <a:pt x="1040" y="924"/>
                  <a:pt x="1040" y="924"/>
                  <a:pt x="1040" y="924"/>
                </a:cubicBezTo>
                <a:cubicBezTo>
                  <a:pt x="1042" y="924"/>
                  <a:pt x="1042" y="924"/>
                  <a:pt x="1042" y="924"/>
                </a:cubicBezTo>
                <a:cubicBezTo>
                  <a:pt x="1043" y="924"/>
                  <a:pt x="1043" y="924"/>
                  <a:pt x="1043" y="924"/>
                </a:cubicBezTo>
                <a:cubicBezTo>
                  <a:pt x="1045" y="923"/>
                  <a:pt x="1045" y="923"/>
                  <a:pt x="1045" y="923"/>
                </a:cubicBezTo>
                <a:cubicBezTo>
                  <a:pt x="1039" y="922"/>
                  <a:pt x="1039" y="922"/>
                  <a:pt x="1039" y="922"/>
                </a:cubicBezTo>
                <a:cubicBezTo>
                  <a:pt x="1042" y="921"/>
                  <a:pt x="1042" y="921"/>
                  <a:pt x="1042" y="921"/>
                </a:cubicBezTo>
                <a:cubicBezTo>
                  <a:pt x="1046" y="922"/>
                  <a:pt x="1046" y="922"/>
                  <a:pt x="1046" y="922"/>
                </a:cubicBezTo>
                <a:cubicBezTo>
                  <a:pt x="1047" y="921"/>
                  <a:pt x="1047" y="921"/>
                  <a:pt x="1047" y="921"/>
                </a:cubicBezTo>
                <a:cubicBezTo>
                  <a:pt x="1045" y="917"/>
                  <a:pt x="1045" y="917"/>
                  <a:pt x="1045" y="917"/>
                </a:cubicBezTo>
                <a:cubicBezTo>
                  <a:pt x="1051" y="909"/>
                  <a:pt x="1051" y="909"/>
                  <a:pt x="1051" y="909"/>
                </a:cubicBezTo>
                <a:cubicBezTo>
                  <a:pt x="1052" y="911"/>
                  <a:pt x="1052" y="911"/>
                  <a:pt x="1052" y="911"/>
                </a:cubicBezTo>
                <a:cubicBezTo>
                  <a:pt x="1056" y="908"/>
                  <a:pt x="1056" y="908"/>
                  <a:pt x="1056" y="908"/>
                </a:cubicBezTo>
                <a:cubicBezTo>
                  <a:pt x="1056" y="910"/>
                  <a:pt x="1056" y="910"/>
                  <a:pt x="1056" y="910"/>
                </a:cubicBezTo>
                <a:cubicBezTo>
                  <a:pt x="1059" y="909"/>
                  <a:pt x="1059" y="909"/>
                  <a:pt x="1059" y="909"/>
                </a:cubicBezTo>
                <a:cubicBezTo>
                  <a:pt x="1060" y="907"/>
                  <a:pt x="1060" y="907"/>
                  <a:pt x="1060" y="907"/>
                </a:cubicBezTo>
                <a:cubicBezTo>
                  <a:pt x="1059" y="904"/>
                  <a:pt x="1059" y="904"/>
                  <a:pt x="1059" y="904"/>
                </a:cubicBezTo>
                <a:cubicBezTo>
                  <a:pt x="1056" y="904"/>
                  <a:pt x="1056" y="904"/>
                  <a:pt x="1056" y="904"/>
                </a:cubicBezTo>
                <a:cubicBezTo>
                  <a:pt x="1053" y="907"/>
                  <a:pt x="1053" y="907"/>
                  <a:pt x="1053" y="907"/>
                </a:cubicBezTo>
                <a:cubicBezTo>
                  <a:pt x="1046" y="906"/>
                  <a:pt x="1046" y="906"/>
                  <a:pt x="1046" y="906"/>
                </a:cubicBezTo>
                <a:cubicBezTo>
                  <a:pt x="1045" y="904"/>
                  <a:pt x="1045" y="904"/>
                  <a:pt x="1045" y="904"/>
                </a:cubicBezTo>
                <a:cubicBezTo>
                  <a:pt x="1048" y="903"/>
                  <a:pt x="1048" y="903"/>
                  <a:pt x="1048" y="903"/>
                </a:cubicBezTo>
                <a:cubicBezTo>
                  <a:pt x="1048" y="900"/>
                  <a:pt x="1050" y="902"/>
                  <a:pt x="1051" y="899"/>
                </a:cubicBezTo>
                <a:cubicBezTo>
                  <a:pt x="1051" y="901"/>
                  <a:pt x="1051" y="901"/>
                  <a:pt x="1051" y="901"/>
                </a:cubicBezTo>
                <a:cubicBezTo>
                  <a:pt x="1057" y="899"/>
                  <a:pt x="1057" y="899"/>
                  <a:pt x="1057" y="899"/>
                </a:cubicBezTo>
                <a:cubicBezTo>
                  <a:pt x="1059" y="901"/>
                  <a:pt x="1059" y="901"/>
                  <a:pt x="1059" y="901"/>
                </a:cubicBezTo>
                <a:cubicBezTo>
                  <a:pt x="1060" y="897"/>
                  <a:pt x="1060" y="897"/>
                  <a:pt x="1060" y="897"/>
                </a:cubicBezTo>
                <a:cubicBezTo>
                  <a:pt x="1064" y="895"/>
                  <a:pt x="1064" y="895"/>
                  <a:pt x="1064" y="895"/>
                </a:cubicBezTo>
                <a:cubicBezTo>
                  <a:pt x="1066" y="897"/>
                  <a:pt x="1066" y="897"/>
                  <a:pt x="1066" y="897"/>
                </a:cubicBezTo>
                <a:cubicBezTo>
                  <a:pt x="1069" y="893"/>
                  <a:pt x="1069" y="893"/>
                  <a:pt x="1069" y="893"/>
                </a:cubicBezTo>
                <a:cubicBezTo>
                  <a:pt x="1074" y="892"/>
                  <a:pt x="1074" y="892"/>
                  <a:pt x="1074" y="892"/>
                </a:cubicBezTo>
                <a:cubicBezTo>
                  <a:pt x="1073" y="891"/>
                  <a:pt x="1071" y="895"/>
                  <a:pt x="1073" y="890"/>
                </a:cubicBezTo>
                <a:cubicBezTo>
                  <a:pt x="1067" y="892"/>
                  <a:pt x="1067" y="892"/>
                  <a:pt x="1067" y="892"/>
                </a:cubicBezTo>
                <a:cubicBezTo>
                  <a:pt x="1070" y="888"/>
                  <a:pt x="1070" y="888"/>
                  <a:pt x="1070" y="888"/>
                </a:cubicBezTo>
                <a:cubicBezTo>
                  <a:pt x="1066" y="888"/>
                  <a:pt x="1066" y="890"/>
                  <a:pt x="1063" y="889"/>
                </a:cubicBezTo>
                <a:cubicBezTo>
                  <a:pt x="1066" y="890"/>
                  <a:pt x="1066" y="890"/>
                  <a:pt x="1066" y="890"/>
                </a:cubicBezTo>
                <a:cubicBezTo>
                  <a:pt x="1064" y="893"/>
                  <a:pt x="1064" y="893"/>
                  <a:pt x="1064" y="893"/>
                </a:cubicBezTo>
                <a:cubicBezTo>
                  <a:pt x="1061" y="892"/>
                  <a:pt x="1061" y="892"/>
                  <a:pt x="1061" y="892"/>
                </a:cubicBezTo>
                <a:cubicBezTo>
                  <a:pt x="1063" y="890"/>
                  <a:pt x="1063" y="890"/>
                  <a:pt x="1063" y="890"/>
                </a:cubicBezTo>
                <a:cubicBezTo>
                  <a:pt x="1057" y="890"/>
                  <a:pt x="1057" y="890"/>
                  <a:pt x="1057" y="890"/>
                </a:cubicBezTo>
                <a:cubicBezTo>
                  <a:pt x="1059" y="894"/>
                  <a:pt x="1059" y="894"/>
                  <a:pt x="1059" y="894"/>
                </a:cubicBezTo>
                <a:cubicBezTo>
                  <a:pt x="1057" y="893"/>
                  <a:pt x="1057" y="893"/>
                  <a:pt x="1057" y="893"/>
                </a:cubicBezTo>
                <a:cubicBezTo>
                  <a:pt x="1056" y="893"/>
                  <a:pt x="1056" y="893"/>
                  <a:pt x="1056" y="893"/>
                </a:cubicBezTo>
                <a:cubicBezTo>
                  <a:pt x="1056" y="895"/>
                  <a:pt x="1056" y="895"/>
                  <a:pt x="1056" y="895"/>
                </a:cubicBezTo>
                <a:cubicBezTo>
                  <a:pt x="1047" y="896"/>
                  <a:pt x="1047" y="896"/>
                  <a:pt x="1047" y="896"/>
                </a:cubicBezTo>
                <a:cubicBezTo>
                  <a:pt x="1042" y="898"/>
                  <a:pt x="1042" y="898"/>
                  <a:pt x="1042" y="898"/>
                </a:cubicBezTo>
                <a:cubicBezTo>
                  <a:pt x="1040" y="897"/>
                  <a:pt x="1040" y="897"/>
                  <a:pt x="1040" y="897"/>
                </a:cubicBezTo>
                <a:cubicBezTo>
                  <a:pt x="1038" y="899"/>
                  <a:pt x="1038" y="899"/>
                  <a:pt x="1038" y="899"/>
                </a:cubicBezTo>
                <a:cubicBezTo>
                  <a:pt x="1036" y="901"/>
                  <a:pt x="1033" y="898"/>
                  <a:pt x="1032" y="899"/>
                </a:cubicBezTo>
                <a:cubicBezTo>
                  <a:pt x="1032" y="898"/>
                  <a:pt x="1032" y="898"/>
                  <a:pt x="1032" y="898"/>
                </a:cubicBezTo>
                <a:cubicBezTo>
                  <a:pt x="1037" y="897"/>
                  <a:pt x="1037" y="897"/>
                  <a:pt x="1037" y="897"/>
                </a:cubicBezTo>
                <a:cubicBezTo>
                  <a:pt x="1039" y="894"/>
                  <a:pt x="1039" y="894"/>
                  <a:pt x="1039" y="894"/>
                </a:cubicBezTo>
                <a:cubicBezTo>
                  <a:pt x="1039" y="893"/>
                  <a:pt x="1039" y="893"/>
                  <a:pt x="1039" y="893"/>
                </a:cubicBezTo>
                <a:cubicBezTo>
                  <a:pt x="1038" y="894"/>
                  <a:pt x="1037" y="896"/>
                  <a:pt x="1034" y="895"/>
                </a:cubicBezTo>
                <a:cubicBezTo>
                  <a:pt x="1034" y="896"/>
                  <a:pt x="1034" y="896"/>
                  <a:pt x="1034" y="896"/>
                </a:cubicBezTo>
                <a:cubicBezTo>
                  <a:pt x="1032" y="892"/>
                  <a:pt x="1032" y="892"/>
                  <a:pt x="1032" y="892"/>
                </a:cubicBezTo>
                <a:cubicBezTo>
                  <a:pt x="1032" y="890"/>
                  <a:pt x="1032" y="890"/>
                  <a:pt x="1032" y="890"/>
                </a:cubicBezTo>
                <a:cubicBezTo>
                  <a:pt x="1036" y="890"/>
                  <a:pt x="1036" y="890"/>
                  <a:pt x="1036" y="890"/>
                </a:cubicBezTo>
                <a:cubicBezTo>
                  <a:pt x="1038" y="889"/>
                  <a:pt x="1038" y="889"/>
                  <a:pt x="1038" y="889"/>
                </a:cubicBezTo>
                <a:cubicBezTo>
                  <a:pt x="1039" y="890"/>
                  <a:pt x="1039" y="890"/>
                  <a:pt x="1039" y="890"/>
                </a:cubicBezTo>
                <a:cubicBezTo>
                  <a:pt x="1039" y="891"/>
                  <a:pt x="1042" y="891"/>
                  <a:pt x="1038" y="891"/>
                </a:cubicBezTo>
                <a:cubicBezTo>
                  <a:pt x="1038" y="892"/>
                  <a:pt x="1038" y="892"/>
                  <a:pt x="1038" y="892"/>
                </a:cubicBezTo>
                <a:cubicBezTo>
                  <a:pt x="1043" y="891"/>
                  <a:pt x="1043" y="891"/>
                  <a:pt x="1043" y="891"/>
                </a:cubicBezTo>
                <a:cubicBezTo>
                  <a:pt x="1044" y="889"/>
                  <a:pt x="1044" y="889"/>
                  <a:pt x="1044" y="889"/>
                </a:cubicBezTo>
                <a:cubicBezTo>
                  <a:pt x="1044" y="888"/>
                  <a:pt x="1041" y="887"/>
                  <a:pt x="1043" y="886"/>
                </a:cubicBezTo>
                <a:cubicBezTo>
                  <a:pt x="1042" y="885"/>
                  <a:pt x="1042" y="885"/>
                  <a:pt x="1042" y="885"/>
                </a:cubicBezTo>
                <a:cubicBezTo>
                  <a:pt x="1039" y="886"/>
                  <a:pt x="1039" y="886"/>
                  <a:pt x="1039" y="886"/>
                </a:cubicBezTo>
                <a:cubicBezTo>
                  <a:pt x="1038" y="884"/>
                  <a:pt x="1038" y="884"/>
                  <a:pt x="1038" y="884"/>
                </a:cubicBezTo>
                <a:cubicBezTo>
                  <a:pt x="1042" y="881"/>
                  <a:pt x="1042" y="881"/>
                  <a:pt x="1042" y="881"/>
                </a:cubicBezTo>
                <a:cubicBezTo>
                  <a:pt x="1039" y="880"/>
                  <a:pt x="1039" y="880"/>
                  <a:pt x="1039" y="880"/>
                </a:cubicBezTo>
                <a:cubicBezTo>
                  <a:pt x="1039" y="878"/>
                  <a:pt x="1039" y="878"/>
                  <a:pt x="1039" y="878"/>
                </a:cubicBezTo>
                <a:cubicBezTo>
                  <a:pt x="1043" y="877"/>
                  <a:pt x="1037" y="882"/>
                  <a:pt x="1043" y="877"/>
                </a:cubicBezTo>
                <a:cubicBezTo>
                  <a:pt x="1044" y="878"/>
                  <a:pt x="1042" y="879"/>
                  <a:pt x="1043" y="881"/>
                </a:cubicBezTo>
                <a:cubicBezTo>
                  <a:pt x="1042" y="882"/>
                  <a:pt x="1042" y="882"/>
                  <a:pt x="1042" y="882"/>
                </a:cubicBezTo>
                <a:cubicBezTo>
                  <a:pt x="1045" y="882"/>
                  <a:pt x="1045" y="882"/>
                  <a:pt x="1045" y="882"/>
                </a:cubicBezTo>
                <a:cubicBezTo>
                  <a:pt x="1044" y="882"/>
                  <a:pt x="1044" y="882"/>
                  <a:pt x="1044" y="882"/>
                </a:cubicBezTo>
                <a:cubicBezTo>
                  <a:pt x="1046" y="885"/>
                  <a:pt x="1046" y="885"/>
                  <a:pt x="1046" y="885"/>
                </a:cubicBezTo>
                <a:cubicBezTo>
                  <a:pt x="1047" y="885"/>
                  <a:pt x="1047" y="885"/>
                  <a:pt x="1047" y="885"/>
                </a:cubicBezTo>
                <a:cubicBezTo>
                  <a:pt x="1051" y="883"/>
                  <a:pt x="1051" y="883"/>
                  <a:pt x="1051" y="883"/>
                </a:cubicBezTo>
                <a:cubicBezTo>
                  <a:pt x="1051" y="881"/>
                  <a:pt x="1051" y="881"/>
                  <a:pt x="1051" y="881"/>
                </a:cubicBezTo>
                <a:cubicBezTo>
                  <a:pt x="1055" y="880"/>
                  <a:pt x="1055" y="880"/>
                  <a:pt x="1055" y="880"/>
                </a:cubicBezTo>
                <a:cubicBezTo>
                  <a:pt x="1056" y="877"/>
                  <a:pt x="1056" y="877"/>
                  <a:pt x="1056" y="877"/>
                </a:cubicBezTo>
                <a:cubicBezTo>
                  <a:pt x="1060" y="879"/>
                  <a:pt x="1060" y="879"/>
                  <a:pt x="1060" y="879"/>
                </a:cubicBezTo>
                <a:cubicBezTo>
                  <a:pt x="1063" y="877"/>
                  <a:pt x="1063" y="877"/>
                  <a:pt x="1063" y="877"/>
                </a:cubicBezTo>
                <a:cubicBezTo>
                  <a:pt x="1060" y="881"/>
                  <a:pt x="1060" y="881"/>
                  <a:pt x="1060" y="881"/>
                </a:cubicBezTo>
                <a:cubicBezTo>
                  <a:pt x="1057" y="879"/>
                  <a:pt x="1057" y="879"/>
                  <a:pt x="1057" y="879"/>
                </a:cubicBezTo>
                <a:cubicBezTo>
                  <a:pt x="1056" y="880"/>
                  <a:pt x="1056" y="880"/>
                  <a:pt x="1056" y="880"/>
                </a:cubicBezTo>
                <a:cubicBezTo>
                  <a:pt x="1055" y="880"/>
                  <a:pt x="1059" y="880"/>
                  <a:pt x="1055" y="882"/>
                </a:cubicBezTo>
                <a:cubicBezTo>
                  <a:pt x="1059" y="883"/>
                  <a:pt x="1059" y="883"/>
                  <a:pt x="1059" y="883"/>
                </a:cubicBezTo>
                <a:cubicBezTo>
                  <a:pt x="1056" y="884"/>
                  <a:pt x="1056" y="884"/>
                  <a:pt x="1056" y="884"/>
                </a:cubicBezTo>
                <a:cubicBezTo>
                  <a:pt x="1055" y="885"/>
                  <a:pt x="1055" y="885"/>
                  <a:pt x="1055" y="885"/>
                </a:cubicBezTo>
                <a:cubicBezTo>
                  <a:pt x="1056" y="886"/>
                  <a:pt x="1056" y="886"/>
                  <a:pt x="1056" y="886"/>
                </a:cubicBezTo>
                <a:cubicBezTo>
                  <a:pt x="1063" y="882"/>
                  <a:pt x="1063" y="882"/>
                  <a:pt x="1063" y="882"/>
                </a:cubicBezTo>
                <a:cubicBezTo>
                  <a:pt x="1064" y="880"/>
                  <a:pt x="1064" y="880"/>
                  <a:pt x="1064" y="880"/>
                </a:cubicBezTo>
                <a:cubicBezTo>
                  <a:pt x="1063" y="879"/>
                  <a:pt x="1063" y="879"/>
                  <a:pt x="1063" y="879"/>
                </a:cubicBezTo>
                <a:cubicBezTo>
                  <a:pt x="1066" y="878"/>
                  <a:pt x="1066" y="878"/>
                  <a:pt x="1066" y="878"/>
                </a:cubicBezTo>
                <a:cubicBezTo>
                  <a:pt x="1074" y="873"/>
                  <a:pt x="1074" y="873"/>
                  <a:pt x="1074" y="873"/>
                </a:cubicBezTo>
                <a:cubicBezTo>
                  <a:pt x="1075" y="873"/>
                  <a:pt x="1075" y="873"/>
                  <a:pt x="1075" y="873"/>
                </a:cubicBezTo>
                <a:cubicBezTo>
                  <a:pt x="1078" y="872"/>
                  <a:pt x="1078" y="872"/>
                  <a:pt x="1078" y="872"/>
                </a:cubicBezTo>
                <a:cubicBezTo>
                  <a:pt x="1078" y="873"/>
                  <a:pt x="1072" y="871"/>
                  <a:pt x="1079" y="875"/>
                </a:cubicBezTo>
                <a:cubicBezTo>
                  <a:pt x="1082" y="875"/>
                  <a:pt x="1082" y="875"/>
                  <a:pt x="1082" y="875"/>
                </a:cubicBezTo>
                <a:cubicBezTo>
                  <a:pt x="1081" y="875"/>
                  <a:pt x="1084" y="870"/>
                  <a:pt x="1081" y="877"/>
                </a:cubicBezTo>
                <a:cubicBezTo>
                  <a:pt x="1084" y="873"/>
                  <a:pt x="1084" y="873"/>
                  <a:pt x="1084" y="873"/>
                </a:cubicBezTo>
                <a:cubicBezTo>
                  <a:pt x="1084" y="874"/>
                  <a:pt x="1087" y="876"/>
                  <a:pt x="1087" y="872"/>
                </a:cubicBezTo>
                <a:cubicBezTo>
                  <a:pt x="1091" y="871"/>
                  <a:pt x="1093" y="872"/>
                  <a:pt x="1096" y="869"/>
                </a:cubicBezTo>
                <a:cubicBezTo>
                  <a:pt x="1100" y="862"/>
                  <a:pt x="1100" y="862"/>
                  <a:pt x="1100" y="862"/>
                </a:cubicBezTo>
                <a:cubicBezTo>
                  <a:pt x="1102" y="861"/>
                  <a:pt x="1102" y="861"/>
                  <a:pt x="1102" y="861"/>
                </a:cubicBezTo>
                <a:cubicBezTo>
                  <a:pt x="1104" y="858"/>
                  <a:pt x="1104" y="858"/>
                  <a:pt x="1104" y="858"/>
                </a:cubicBezTo>
                <a:cubicBezTo>
                  <a:pt x="1106" y="858"/>
                  <a:pt x="1106" y="858"/>
                  <a:pt x="1106" y="858"/>
                </a:cubicBezTo>
                <a:cubicBezTo>
                  <a:pt x="1106" y="858"/>
                  <a:pt x="1101" y="856"/>
                  <a:pt x="1107" y="860"/>
                </a:cubicBezTo>
                <a:cubicBezTo>
                  <a:pt x="1109" y="857"/>
                  <a:pt x="1109" y="857"/>
                  <a:pt x="1109" y="857"/>
                </a:cubicBezTo>
                <a:cubicBezTo>
                  <a:pt x="1114" y="859"/>
                  <a:pt x="1114" y="859"/>
                  <a:pt x="1114" y="859"/>
                </a:cubicBezTo>
                <a:cubicBezTo>
                  <a:pt x="1116" y="856"/>
                  <a:pt x="1116" y="856"/>
                  <a:pt x="1116" y="856"/>
                </a:cubicBezTo>
                <a:cubicBezTo>
                  <a:pt x="1115" y="855"/>
                  <a:pt x="1115" y="855"/>
                  <a:pt x="1115" y="855"/>
                </a:cubicBezTo>
                <a:cubicBezTo>
                  <a:pt x="1114" y="854"/>
                  <a:pt x="1114" y="854"/>
                  <a:pt x="1114" y="854"/>
                </a:cubicBezTo>
                <a:cubicBezTo>
                  <a:pt x="1114" y="855"/>
                  <a:pt x="1112" y="854"/>
                  <a:pt x="1111" y="855"/>
                </a:cubicBezTo>
                <a:cubicBezTo>
                  <a:pt x="1116" y="851"/>
                  <a:pt x="1116" y="851"/>
                  <a:pt x="1116" y="851"/>
                </a:cubicBezTo>
                <a:cubicBezTo>
                  <a:pt x="1121" y="848"/>
                  <a:pt x="1121" y="848"/>
                  <a:pt x="1121" y="848"/>
                </a:cubicBezTo>
                <a:cubicBezTo>
                  <a:pt x="1121" y="849"/>
                  <a:pt x="1117" y="848"/>
                  <a:pt x="1121" y="850"/>
                </a:cubicBezTo>
                <a:cubicBezTo>
                  <a:pt x="1124" y="848"/>
                  <a:pt x="1124" y="848"/>
                  <a:pt x="1124" y="848"/>
                </a:cubicBezTo>
                <a:cubicBezTo>
                  <a:pt x="1120" y="846"/>
                  <a:pt x="1120" y="846"/>
                  <a:pt x="1120" y="846"/>
                </a:cubicBezTo>
                <a:cubicBezTo>
                  <a:pt x="1125" y="842"/>
                  <a:pt x="1125" y="842"/>
                  <a:pt x="1125" y="842"/>
                </a:cubicBezTo>
                <a:cubicBezTo>
                  <a:pt x="1124" y="843"/>
                  <a:pt x="1124" y="843"/>
                  <a:pt x="1124" y="843"/>
                </a:cubicBezTo>
                <a:cubicBezTo>
                  <a:pt x="1129" y="842"/>
                  <a:pt x="1129" y="842"/>
                  <a:pt x="1129" y="842"/>
                </a:cubicBezTo>
                <a:cubicBezTo>
                  <a:pt x="1131" y="838"/>
                  <a:pt x="1131" y="838"/>
                  <a:pt x="1131" y="838"/>
                </a:cubicBezTo>
                <a:cubicBezTo>
                  <a:pt x="1139" y="831"/>
                  <a:pt x="1139" y="831"/>
                  <a:pt x="1139" y="831"/>
                </a:cubicBezTo>
                <a:cubicBezTo>
                  <a:pt x="1139" y="830"/>
                  <a:pt x="1142" y="834"/>
                  <a:pt x="1138" y="830"/>
                </a:cubicBezTo>
                <a:cubicBezTo>
                  <a:pt x="1134" y="832"/>
                  <a:pt x="1134" y="832"/>
                  <a:pt x="1134" y="832"/>
                </a:cubicBezTo>
                <a:cubicBezTo>
                  <a:pt x="1131" y="831"/>
                  <a:pt x="1131" y="831"/>
                  <a:pt x="1131" y="831"/>
                </a:cubicBezTo>
                <a:cubicBezTo>
                  <a:pt x="1129" y="831"/>
                  <a:pt x="1129" y="831"/>
                  <a:pt x="1129" y="831"/>
                </a:cubicBezTo>
                <a:cubicBezTo>
                  <a:pt x="1127" y="834"/>
                  <a:pt x="1127" y="834"/>
                  <a:pt x="1127" y="834"/>
                </a:cubicBezTo>
                <a:cubicBezTo>
                  <a:pt x="1117" y="836"/>
                  <a:pt x="1117" y="836"/>
                  <a:pt x="1117" y="836"/>
                </a:cubicBezTo>
                <a:cubicBezTo>
                  <a:pt x="1115" y="837"/>
                  <a:pt x="1115" y="837"/>
                  <a:pt x="1115" y="837"/>
                </a:cubicBezTo>
                <a:cubicBezTo>
                  <a:pt x="1109" y="839"/>
                  <a:pt x="1109" y="839"/>
                  <a:pt x="1109" y="839"/>
                </a:cubicBezTo>
                <a:cubicBezTo>
                  <a:pt x="1105" y="836"/>
                  <a:pt x="1105" y="836"/>
                  <a:pt x="1105" y="836"/>
                </a:cubicBezTo>
                <a:cubicBezTo>
                  <a:pt x="1099" y="837"/>
                  <a:pt x="1099" y="837"/>
                  <a:pt x="1099" y="837"/>
                </a:cubicBezTo>
                <a:cubicBezTo>
                  <a:pt x="1101" y="838"/>
                  <a:pt x="1094" y="839"/>
                  <a:pt x="1100" y="840"/>
                </a:cubicBezTo>
                <a:cubicBezTo>
                  <a:pt x="1098" y="842"/>
                  <a:pt x="1098" y="842"/>
                  <a:pt x="1098" y="842"/>
                </a:cubicBezTo>
                <a:cubicBezTo>
                  <a:pt x="1097" y="841"/>
                  <a:pt x="1097" y="841"/>
                  <a:pt x="1097" y="841"/>
                </a:cubicBezTo>
                <a:cubicBezTo>
                  <a:pt x="1091" y="843"/>
                  <a:pt x="1091" y="843"/>
                  <a:pt x="1091" y="843"/>
                </a:cubicBezTo>
                <a:cubicBezTo>
                  <a:pt x="1088" y="840"/>
                  <a:pt x="1088" y="840"/>
                  <a:pt x="1088" y="840"/>
                </a:cubicBezTo>
                <a:cubicBezTo>
                  <a:pt x="1071" y="844"/>
                  <a:pt x="1071" y="844"/>
                  <a:pt x="1071" y="844"/>
                </a:cubicBezTo>
                <a:cubicBezTo>
                  <a:pt x="1065" y="845"/>
                  <a:pt x="1065" y="845"/>
                  <a:pt x="1065" y="845"/>
                </a:cubicBezTo>
                <a:cubicBezTo>
                  <a:pt x="1064" y="849"/>
                  <a:pt x="1071" y="843"/>
                  <a:pt x="1064" y="848"/>
                </a:cubicBezTo>
                <a:cubicBezTo>
                  <a:pt x="1067" y="847"/>
                  <a:pt x="1071" y="848"/>
                  <a:pt x="1074" y="846"/>
                </a:cubicBezTo>
                <a:cubicBezTo>
                  <a:pt x="1075" y="848"/>
                  <a:pt x="1075" y="848"/>
                  <a:pt x="1075" y="848"/>
                </a:cubicBezTo>
                <a:cubicBezTo>
                  <a:pt x="1063" y="851"/>
                  <a:pt x="1063" y="851"/>
                  <a:pt x="1063" y="851"/>
                </a:cubicBezTo>
                <a:cubicBezTo>
                  <a:pt x="1054" y="852"/>
                  <a:pt x="1054" y="852"/>
                  <a:pt x="1054" y="852"/>
                </a:cubicBezTo>
                <a:cubicBezTo>
                  <a:pt x="1057" y="849"/>
                  <a:pt x="1057" y="849"/>
                  <a:pt x="1057" y="849"/>
                </a:cubicBezTo>
                <a:cubicBezTo>
                  <a:pt x="1059" y="850"/>
                  <a:pt x="1059" y="850"/>
                  <a:pt x="1059" y="850"/>
                </a:cubicBezTo>
                <a:cubicBezTo>
                  <a:pt x="1063" y="848"/>
                  <a:pt x="1063" y="848"/>
                  <a:pt x="1063" y="848"/>
                </a:cubicBezTo>
                <a:cubicBezTo>
                  <a:pt x="1059" y="847"/>
                  <a:pt x="1059" y="847"/>
                  <a:pt x="1059" y="847"/>
                </a:cubicBezTo>
                <a:cubicBezTo>
                  <a:pt x="1047" y="851"/>
                  <a:pt x="1047" y="851"/>
                  <a:pt x="1047" y="851"/>
                </a:cubicBezTo>
                <a:cubicBezTo>
                  <a:pt x="1048" y="853"/>
                  <a:pt x="1048" y="853"/>
                  <a:pt x="1048" y="853"/>
                </a:cubicBezTo>
                <a:cubicBezTo>
                  <a:pt x="1050" y="853"/>
                  <a:pt x="1050" y="853"/>
                  <a:pt x="1050" y="853"/>
                </a:cubicBezTo>
                <a:cubicBezTo>
                  <a:pt x="1048" y="854"/>
                  <a:pt x="1048" y="854"/>
                  <a:pt x="1048" y="854"/>
                </a:cubicBezTo>
                <a:cubicBezTo>
                  <a:pt x="1047" y="854"/>
                  <a:pt x="1047" y="854"/>
                  <a:pt x="1047" y="854"/>
                </a:cubicBezTo>
                <a:cubicBezTo>
                  <a:pt x="1041" y="856"/>
                  <a:pt x="1041" y="856"/>
                  <a:pt x="1041" y="856"/>
                </a:cubicBezTo>
                <a:cubicBezTo>
                  <a:pt x="1041" y="856"/>
                  <a:pt x="1041" y="856"/>
                  <a:pt x="1041" y="856"/>
                </a:cubicBezTo>
                <a:cubicBezTo>
                  <a:pt x="1041" y="854"/>
                  <a:pt x="1041" y="854"/>
                  <a:pt x="1041" y="854"/>
                </a:cubicBezTo>
                <a:cubicBezTo>
                  <a:pt x="1045" y="854"/>
                  <a:pt x="1045" y="854"/>
                  <a:pt x="1045" y="854"/>
                </a:cubicBezTo>
                <a:cubicBezTo>
                  <a:pt x="1045" y="852"/>
                  <a:pt x="1045" y="852"/>
                  <a:pt x="1045" y="852"/>
                </a:cubicBezTo>
                <a:cubicBezTo>
                  <a:pt x="1046" y="852"/>
                  <a:pt x="1044" y="849"/>
                  <a:pt x="1046" y="853"/>
                </a:cubicBezTo>
                <a:cubicBezTo>
                  <a:pt x="1043" y="850"/>
                  <a:pt x="1043" y="850"/>
                  <a:pt x="1043" y="850"/>
                </a:cubicBezTo>
                <a:cubicBezTo>
                  <a:pt x="1040" y="852"/>
                  <a:pt x="1040" y="852"/>
                  <a:pt x="1040" y="852"/>
                </a:cubicBezTo>
                <a:cubicBezTo>
                  <a:pt x="1034" y="850"/>
                  <a:pt x="1049" y="851"/>
                  <a:pt x="1035" y="852"/>
                </a:cubicBezTo>
                <a:cubicBezTo>
                  <a:pt x="1027" y="855"/>
                  <a:pt x="1027" y="855"/>
                  <a:pt x="1027" y="855"/>
                </a:cubicBezTo>
                <a:cubicBezTo>
                  <a:pt x="1022" y="855"/>
                  <a:pt x="1022" y="855"/>
                  <a:pt x="1022" y="855"/>
                </a:cubicBezTo>
                <a:cubicBezTo>
                  <a:pt x="1010" y="857"/>
                  <a:pt x="1010" y="857"/>
                  <a:pt x="1010" y="857"/>
                </a:cubicBezTo>
                <a:cubicBezTo>
                  <a:pt x="1009" y="858"/>
                  <a:pt x="1009" y="858"/>
                  <a:pt x="1009" y="858"/>
                </a:cubicBezTo>
                <a:cubicBezTo>
                  <a:pt x="1005" y="858"/>
                  <a:pt x="1005" y="858"/>
                  <a:pt x="1005" y="858"/>
                </a:cubicBezTo>
                <a:cubicBezTo>
                  <a:pt x="1001" y="860"/>
                  <a:pt x="1001" y="860"/>
                  <a:pt x="1001" y="860"/>
                </a:cubicBezTo>
                <a:cubicBezTo>
                  <a:pt x="996" y="861"/>
                  <a:pt x="996" y="861"/>
                  <a:pt x="996" y="861"/>
                </a:cubicBezTo>
                <a:cubicBezTo>
                  <a:pt x="995" y="860"/>
                  <a:pt x="995" y="860"/>
                  <a:pt x="995" y="860"/>
                </a:cubicBezTo>
                <a:cubicBezTo>
                  <a:pt x="992" y="862"/>
                  <a:pt x="992" y="862"/>
                  <a:pt x="992" y="862"/>
                </a:cubicBezTo>
                <a:cubicBezTo>
                  <a:pt x="989" y="862"/>
                  <a:pt x="1000" y="855"/>
                  <a:pt x="987" y="864"/>
                </a:cubicBezTo>
                <a:cubicBezTo>
                  <a:pt x="986" y="861"/>
                  <a:pt x="986" y="861"/>
                  <a:pt x="986" y="861"/>
                </a:cubicBezTo>
                <a:cubicBezTo>
                  <a:pt x="985" y="861"/>
                  <a:pt x="1006" y="861"/>
                  <a:pt x="976" y="865"/>
                </a:cubicBezTo>
                <a:cubicBezTo>
                  <a:pt x="965" y="867"/>
                  <a:pt x="965" y="867"/>
                  <a:pt x="965" y="867"/>
                </a:cubicBezTo>
                <a:cubicBezTo>
                  <a:pt x="944" y="870"/>
                  <a:pt x="944" y="870"/>
                  <a:pt x="944" y="870"/>
                </a:cubicBezTo>
                <a:cubicBezTo>
                  <a:pt x="942" y="868"/>
                  <a:pt x="942" y="868"/>
                  <a:pt x="942" y="868"/>
                </a:cubicBezTo>
                <a:cubicBezTo>
                  <a:pt x="941" y="868"/>
                  <a:pt x="941" y="868"/>
                  <a:pt x="941" y="868"/>
                </a:cubicBezTo>
                <a:cubicBezTo>
                  <a:pt x="941" y="870"/>
                  <a:pt x="941" y="870"/>
                  <a:pt x="941" y="870"/>
                </a:cubicBezTo>
                <a:cubicBezTo>
                  <a:pt x="935" y="873"/>
                  <a:pt x="935" y="873"/>
                  <a:pt x="935" y="873"/>
                </a:cubicBezTo>
                <a:cubicBezTo>
                  <a:pt x="918" y="874"/>
                  <a:pt x="918" y="874"/>
                  <a:pt x="918" y="874"/>
                </a:cubicBezTo>
                <a:cubicBezTo>
                  <a:pt x="918" y="873"/>
                  <a:pt x="918" y="873"/>
                  <a:pt x="918" y="873"/>
                </a:cubicBezTo>
                <a:cubicBezTo>
                  <a:pt x="914" y="873"/>
                  <a:pt x="914" y="873"/>
                  <a:pt x="914" y="873"/>
                </a:cubicBezTo>
                <a:cubicBezTo>
                  <a:pt x="912" y="875"/>
                  <a:pt x="912" y="875"/>
                  <a:pt x="912" y="875"/>
                </a:cubicBezTo>
                <a:cubicBezTo>
                  <a:pt x="903" y="877"/>
                  <a:pt x="903" y="877"/>
                  <a:pt x="903" y="877"/>
                </a:cubicBezTo>
                <a:cubicBezTo>
                  <a:pt x="899" y="875"/>
                  <a:pt x="899" y="875"/>
                  <a:pt x="899" y="875"/>
                </a:cubicBezTo>
                <a:cubicBezTo>
                  <a:pt x="898" y="873"/>
                  <a:pt x="895" y="873"/>
                  <a:pt x="896" y="878"/>
                </a:cubicBezTo>
                <a:cubicBezTo>
                  <a:pt x="895" y="879"/>
                  <a:pt x="895" y="879"/>
                  <a:pt x="895" y="879"/>
                </a:cubicBezTo>
                <a:cubicBezTo>
                  <a:pt x="891" y="875"/>
                  <a:pt x="891" y="875"/>
                  <a:pt x="891" y="875"/>
                </a:cubicBezTo>
                <a:cubicBezTo>
                  <a:pt x="889" y="876"/>
                  <a:pt x="889" y="876"/>
                  <a:pt x="889" y="876"/>
                </a:cubicBezTo>
                <a:cubicBezTo>
                  <a:pt x="886" y="879"/>
                  <a:pt x="886" y="879"/>
                  <a:pt x="886" y="879"/>
                </a:cubicBezTo>
                <a:cubicBezTo>
                  <a:pt x="881" y="881"/>
                  <a:pt x="881" y="881"/>
                  <a:pt x="881" y="881"/>
                </a:cubicBezTo>
                <a:cubicBezTo>
                  <a:pt x="863" y="882"/>
                  <a:pt x="863" y="882"/>
                  <a:pt x="863" y="882"/>
                </a:cubicBezTo>
                <a:cubicBezTo>
                  <a:pt x="862" y="883"/>
                  <a:pt x="862" y="883"/>
                  <a:pt x="862" y="883"/>
                </a:cubicBezTo>
                <a:cubicBezTo>
                  <a:pt x="860" y="883"/>
                  <a:pt x="860" y="883"/>
                  <a:pt x="860" y="883"/>
                </a:cubicBezTo>
                <a:cubicBezTo>
                  <a:pt x="859" y="882"/>
                  <a:pt x="859" y="882"/>
                  <a:pt x="859" y="882"/>
                </a:cubicBezTo>
                <a:cubicBezTo>
                  <a:pt x="858" y="883"/>
                  <a:pt x="858" y="883"/>
                  <a:pt x="858" y="883"/>
                </a:cubicBezTo>
                <a:cubicBezTo>
                  <a:pt x="853" y="884"/>
                  <a:pt x="853" y="884"/>
                  <a:pt x="853" y="884"/>
                </a:cubicBezTo>
                <a:cubicBezTo>
                  <a:pt x="835" y="886"/>
                  <a:pt x="835" y="886"/>
                  <a:pt x="835" y="886"/>
                </a:cubicBezTo>
                <a:cubicBezTo>
                  <a:pt x="832" y="887"/>
                  <a:pt x="832" y="887"/>
                  <a:pt x="832" y="887"/>
                </a:cubicBezTo>
                <a:cubicBezTo>
                  <a:pt x="821" y="889"/>
                  <a:pt x="821" y="889"/>
                  <a:pt x="821" y="889"/>
                </a:cubicBezTo>
                <a:cubicBezTo>
                  <a:pt x="815" y="890"/>
                  <a:pt x="815" y="890"/>
                  <a:pt x="815" y="890"/>
                </a:cubicBezTo>
                <a:cubicBezTo>
                  <a:pt x="813" y="889"/>
                  <a:pt x="813" y="889"/>
                  <a:pt x="813" y="889"/>
                </a:cubicBezTo>
                <a:cubicBezTo>
                  <a:pt x="808" y="890"/>
                  <a:pt x="808" y="890"/>
                  <a:pt x="808" y="890"/>
                </a:cubicBezTo>
                <a:cubicBezTo>
                  <a:pt x="807" y="890"/>
                  <a:pt x="807" y="890"/>
                  <a:pt x="807" y="890"/>
                </a:cubicBezTo>
                <a:cubicBezTo>
                  <a:pt x="806" y="889"/>
                  <a:pt x="806" y="889"/>
                  <a:pt x="806" y="889"/>
                </a:cubicBezTo>
                <a:cubicBezTo>
                  <a:pt x="797" y="892"/>
                  <a:pt x="797" y="892"/>
                  <a:pt x="797" y="892"/>
                </a:cubicBezTo>
                <a:cubicBezTo>
                  <a:pt x="786" y="893"/>
                  <a:pt x="786" y="893"/>
                  <a:pt x="786" y="893"/>
                </a:cubicBezTo>
                <a:cubicBezTo>
                  <a:pt x="775" y="894"/>
                  <a:pt x="775" y="894"/>
                  <a:pt x="775" y="894"/>
                </a:cubicBezTo>
                <a:cubicBezTo>
                  <a:pt x="774" y="894"/>
                  <a:pt x="774" y="894"/>
                  <a:pt x="774" y="894"/>
                </a:cubicBezTo>
                <a:cubicBezTo>
                  <a:pt x="771" y="895"/>
                  <a:pt x="771" y="895"/>
                  <a:pt x="771" y="895"/>
                </a:cubicBezTo>
                <a:cubicBezTo>
                  <a:pt x="770" y="894"/>
                  <a:pt x="770" y="894"/>
                  <a:pt x="770" y="894"/>
                </a:cubicBezTo>
                <a:cubicBezTo>
                  <a:pt x="762" y="897"/>
                  <a:pt x="762" y="897"/>
                  <a:pt x="762" y="897"/>
                </a:cubicBezTo>
                <a:cubicBezTo>
                  <a:pt x="753" y="897"/>
                  <a:pt x="753" y="897"/>
                  <a:pt x="753" y="897"/>
                </a:cubicBezTo>
                <a:cubicBezTo>
                  <a:pt x="751" y="898"/>
                  <a:pt x="751" y="898"/>
                  <a:pt x="751" y="898"/>
                </a:cubicBezTo>
                <a:cubicBezTo>
                  <a:pt x="747" y="897"/>
                  <a:pt x="747" y="897"/>
                  <a:pt x="747" y="897"/>
                </a:cubicBezTo>
                <a:cubicBezTo>
                  <a:pt x="735" y="899"/>
                  <a:pt x="735" y="899"/>
                  <a:pt x="735" y="899"/>
                </a:cubicBezTo>
                <a:cubicBezTo>
                  <a:pt x="732" y="899"/>
                  <a:pt x="732" y="899"/>
                  <a:pt x="732" y="899"/>
                </a:cubicBezTo>
                <a:cubicBezTo>
                  <a:pt x="731" y="901"/>
                  <a:pt x="731" y="901"/>
                  <a:pt x="731" y="901"/>
                </a:cubicBezTo>
                <a:cubicBezTo>
                  <a:pt x="700" y="905"/>
                  <a:pt x="700" y="905"/>
                  <a:pt x="700" y="905"/>
                </a:cubicBezTo>
                <a:cubicBezTo>
                  <a:pt x="692" y="906"/>
                  <a:pt x="692" y="906"/>
                  <a:pt x="692" y="906"/>
                </a:cubicBezTo>
                <a:cubicBezTo>
                  <a:pt x="691" y="908"/>
                  <a:pt x="691" y="908"/>
                  <a:pt x="691" y="908"/>
                </a:cubicBezTo>
                <a:cubicBezTo>
                  <a:pt x="691" y="909"/>
                  <a:pt x="690" y="910"/>
                  <a:pt x="688" y="909"/>
                </a:cubicBezTo>
                <a:cubicBezTo>
                  <a:pt x="691" y="906"/>
                  <a:pt x="691" y="906"/>
                  <a:pt x="691" y="906"/>
                </a:cubicBezTo>
                <a:cubicBezTo>
                  <a:pt x="686" y="906"/>
                  <a:pt x="686" y="906"/>
                  <a:pt x="686" y="906"/>
                </a:cubicBezTo>
                <a:cubicBezTo>
                  <a:pt x="677" y="907"/>
                  <a:pt x="677" y="907"/>
                  <a:pt x="677" y="907"/>
                </a:cubicBezTo>
                <a:cubicBezTo>
                  <a:pt x="674" y="909"/>
                  <a:pt x="674" y="909"/>
                  <a:pt x="674" y="909"/>
                </a:cubicBezTo>
                <a:cubicBezTo>
                  <a:pt x="669" y="908"/>
                  <a:pt x="669" y="908"/>
                  <a:pt x="669" y="908"/>
                </a:cubicBezTo>
                <a:cubicBezTo>
                  <a:pt x="663" y="910"/>
                  <a:pt x="663" y="910"/>
                  <a:pt x="663" y="910"/>
                </a:cubicBezTo>
                <a:cubicBezTo>
                  <a:pt x="660" y="909"/>
                  <a:pt x="660" y="909"/>
                  <a:pt x="660" y="909"/>
                </a:cubicBezTo>
                <a:cubicBezTo>
                  <a:pt x="649" y="911"/>
                  <a:pt x="649" y="911"/>
                  <a:pt x="649" y="911"/>
                </a:cubicBezTo>
                <a:cubicBezTo>
                  <a:pt x="640" y="912"/>
                  <a:pt x="640" y="912"/>
                  <a:pt x="640" y="912"/>
                </a:cubicBezTo>
                <a:cubicBezTo>
                  <a:pt x="635" y="913"/>
                  <a:pt x="635" y="913"/>
                  <a:pt x="635" y="913"/>
                </a:cubicBezTo>
                <a:cubicBezTo>
                  <a:pt x="625" y="914"/>
                  <a:pt x="625" y="914"/>
                  <a:pt x="625" y="914"/>
                </a:cubicBezTo>
                <a:cubicBezTo>
                  <a:pt x="623" y="915"/>
                  <a:pt x="623" y="915"/>
                  <a:pt x="623" y="915"/>
                </a:cubicBezTo>
                <a:cubicBezTo>
                  <a:pt x="620" y="915"/>
                  <a:pt x="620" y="915"/>
                  <a:pt x="620" y="915"/>
                </a:cubicBezTo>
                <a:cubicBezTo>
                  <a:pt x="615" y="917"/>
                  <a:pt x="615" y="917"/>
                  <a:pt x="615" y="917"/>
                </a:cubicBezTo>
                <a:cubicBezTo>
                  <a:pt x="596" y="918"/>
                  <a:pt x="596" y="918"/>
                  <a:pt x="596" y="918"/>
                </a:cubicBezTo>
                <a:cubicBezTo>
                  <a:pt x="585" y="919"/>
                  <a:pt x="585" y="919"/>
                  <a:pt x="585" y="919"/>
                </a:cubicBezTo>
                <a:cubicBezTo>
                  <a:pt x="583" y="922"/>
                  <a:pt x="583" y="922"/>
                  <a:pt x="583" y="922"/>
                </a:cubicBezTo>
                <a:cubicBezTo>
                  <a:pt x="583" y="920"/>
                  <a:pt x="583" y="920"/>
                  <a:pt x="583" y="920"/>
                </a:cubicBezTo>
                <a:cubicBezTo>
                  <a:pt x="581" y="922"/>
                  <a:pt x="581" y="922"/>
                  <a:pt x="581" y="922"/>
                </a:cubicBezTo>
                <a:cubicBezTo>
                  <a:pt x="581" y="921"/>
                  <a:pt x="587" y="924"/>
                  <a:pt x="579" y="921"/>
                </a:cubicBezTo>
                <a:cubicBezTo>
                  <a:pt x="579" y="923"/>
                  <a:pt x="579" y="923"/>
                  <a:pt x="579" y="923"/>
                </a:cubicBezTo>
                <a:cubicBezTo>
                  <a:pt x="576" y="922"/>
                  <a:pt x="576" y="922"/>
                  <a:pt x="576" y="922"/>
                </a:cubicBezTo>
                <a:cubicBezTo>
                  <a:pt x="576" y="922"/>
                  <a:pt x="577" y="924"/>
                  <a:pt x="577" y="921"/>
                </a:cubicBezTo>
                <a:cubicBezTo>
                  <a:pt x="572" y="922"/>
                  <a:pt x="572" y="922"/>
                  <a:pt x="572" y="922"/>
                </a:cubicBezTo>
                <a:cubicBezTo>
                  <a:pt x="570" y="921"/>
                  <a:pt x="570" y="921"/>
                  <a:pt x="570" y="921"/>
                </a:cubicBezTo>
                <a:cubicBezTo>
                  <a:pt x="556" y="925"/>
                  <a:pt x="556" y="925"/>
                  <a:pt x="556" y="925"/>
                </a:cubicBezTo>
                <a:cubicBezTo>
                  <a:pt x="561" y="927"/>
                  <a:pt x="565" y="920"/>
                  <a:pt x="568" y="925"/>
                </a:cubicBezTo>
                <a:cubicBezTo>
                  <a:pt x="573" y="924"/>
                  <a:pt x="573" y="924"/>
                  <a:pt x="573" y="924"/>
                </a:cubicBezTo>
                <a:cubicBezTo>
                  <a:pt x="573" y="925"/>
                  <a:pt x="573" y="925"/>
                  <a:pt x="573" y="925"/>
                </a:cubicBezTo>
                <a:cubicBezTo>
                  <a:pt x="575" y="925"/>
                  <a:pt x="575" y="925"/>
                  <a:pt x="575" y="925"/>
                </a:cubicBezTo>
                <a:cubicBezTo>
                  <a:pt x="573" y="926"/>
                  <a:pt x="573" y="926"/>
                  <a:pt x="573" y="926"/>
                </a:cubicBezTo>
                <a:cubicBezTo>
                  <a:pt x="571" y="924"/>
                  <a:pt x="571" y="924"/>
                  <a:pt x="571" y="924"/>
                </a:cubicBezTo>
                <a:cubicBezTo>
                  <a:pt x="565" y="928"/>
                  <a:pt x="565" y="928"/>
                  <a:pt x="565" y="928"/>
                </a:cubicBezTo>
                <a:cubicBezTo>
                  <a:pt x="555" y="928"/>
                  <a:pt x="555" y="928"/>
                  <a:pt x="555" y="928"/>
                </a:cubicBezTo>
                <a:cubicBezTo>
                  <a:pt x="551" y="933"/>
                  <a:pt x="551" y="933"/>
                  <a:pt x="551" y="933"/>
                </a:cubicBezTo>
                <a:cubicBezTo>
                  <a:pt x="546" y="933"/>
                  <a:pt x="546" y="933"/>
                  <a:pt x="546" y="933"/>
                </a:cubicBezTo>
                <a:cubicBezTo>
                  <a:pt x="548" y="932"/>
                  <a:pt x="541" y="929"/>
                  <a:pt x="550" y="929"/>
                </a:cubicBezTo>
                <a:cubicBezTo>
                  <a:pt x="545" y="930"/>
                  <a:pt x="545" y="930"/>
                  <a:pt x="545" y="930"/>
                </a:cubicBezTo>
                <a:cubicBezTo>
                  <a:pt x="543" y="929"/>
                  <a:pt x="543" y="929"/>
                  <a:pt x="543" y="929"/>
                </a:cubicBezTo>
                <a:cubicBezTo>
                  <a:pt x="540" y="931"/>
                  <a:pt x="540" y="931"/>
                  <a:pt x="540" y="931"/>
                </a:cubicBezTo>
                <a:cubicBezTo>
                  <a:pt x="543" y="933"/>
                  <a:pt x="543" y="933"/>
                  <a:pt x="543" y="933"/>
                </a:cubicBezTo>
                <a:cubicBezTo>
                  <a:pt x="538" y="933"/>
                  <a:pt x="538" y="933"/>
                  <a:pt x="538" y="933"/>
                </a:cubicBezTo>
                <a:cubicBezTo>
                  <a:pt x="538" y="932"/>
                  <a:pt x="538" y="932"/>
                  <a:pt x="538" y="932"/>
                </a:cubicBezTo>
                <a:cubicBezTo>
                  <a:pt x="538" y="932"/>
                  <a:pt x="540" y="930"/>
                  <a:pt x="536" y="931"/>
                </a:cubicBezTo>
                <a:cubicBezTo>
                  <a:pt x="535" y="933"/>
                  <a:pt x="535" y="933"/>
                  <a:pt x="535" y="933"/>
                </a:cubicBezTo>
                <a:cubicBezTo>
                  <a:pt x="535" y="936"/>
                  <a:pt x="543" y="922"/>
                  <a:pt x="536" y="939"/>
                </a:cubicBezTo>
                <a:cubicBezTo>
                  <a:pt x="535" y="939"/>
                  <a:pt x="535" y="939"/>
                  <a:pt x="535" y="939"/>
                </a:cubicBezTo>
                <a:cubicBezTo>
                  <a:pt x="536" y="937"/>
                  <a:pt x="536" y="937"/>
                  <a:pt x="536" y="937"/>
                </a:cubicBezTo>
                <a:cubicBezTo>
                  <a:pt x="536" y="935"/>
                  <a:pt x="536" y="935"/>
                  <a:pt x="536" y="935"/>
                </a:cubicBezTo>
                <a:cubicBezTo>
                  <a:pt x="531" y="934"/>
                  <a:pt x="531" y="934"/>
                  <a:pt x="531" y="934"/>
                </a:cubicBezTo>
                <a:cubicBezTo>
                  <a:pt x="532" y="934"/>
                  <a:pt x="532" y="934"/>
                  <a:pt x="532" y="934"/>
                </a:cubicBezTo>
                <a:cubicBezTo>
                  <a:pt x="531" y="933"/>
                  <a:pt x="531" y="933"/>
                  <a:pt x="531" y="933"/>
                </a:cubicBezTo>
                <a:cubicBezTo>
                  <a:pt x="527" y="934"/>
                  <a:pt x="527" y="934"/>
                  <a:pt x="527" y="934"/>
                </a:cubicBezTo>
                <a:cubicBezTo>
                  <a:pt x="526" y="935"/>
                  <a:pt x="526" y="935"/>
                  <a:pt x="526" y="935"/>
                </a:cubicBezTo>
                <a:cubicBezTo>
                  <a:pt x="518" y="933"/>
                  <a:pt x="518" y="933"/>
                  <a:pt x="518" y="933"/>
                </a:cubicBezTo>
                <a:cubicBezTo>
                  <a:pt x="517" y="934"/>
                  <a:pt x="517" y="934"/>
                  <a:pt x="517" y="934"/>
                </a:cubicBezTo>
                <a:cubicBezTo>
                  <a:pt x="517" y="933"/>
                  <a:pt x="521" y="934"/>
                  <a:pt x="517" y="932"/>
                </a:cubicBezTo>
                <a:cubicBezTo>
                  <a:pt x="524" y="930"/>
                  <a:pt x="524" y="930"/>
                  <a:pt x="524" y="930"/>
                </a:cubicBezTo>
                <a:cubicBezTo>
                  <a:pt x="526" y="929"/>
                  <a:pt x="528" y="926"/>
                  <a:pt x="529" y="928"/>
                </a:cubicBezTo>
                <a:cubicBezTo>
                  <a:pt x="529" y="928"/>
                  <a:pt x="531" y="926"/>
                  <a:pt x="530" y="929"/>
                </a:cubicBezTo>
                <a:cubicBezTo>
                  <a:pt x="532" y="929"/>
                  <a:pt x="532" y="929"/>
                  <a:pt x="532" y="929"/>
                </a:cubicBezTo>
                <a:cubicBezTo>
                  <a:pt x="530" y="927"/>
                  <a:pt x="533" y="929"/>
                  <a:pt x="533" y="926"/>
                </a:cubicBezTo>
                <a:cubicBezTo>
                  <a:pt x="535" y="924"/>
                  <a:pt x="535" y="924"/>
                  <a:pt x="535" y="924"/>
                </a:cubicBezTo>
                <a:cubicBezTo>
                  <a:pt x="529" y="924"/>
                  <a:pt x="529" y="924"/>
                  <a:pt x="529" y="924"/>
                </a:cubicBezTo>
                <a:cubicBezTo>
                  <a:pt x="527" y="925"/>
                  <a:pt x="527" y="925"/>
                  <a:pt x="527" y="925"/>
                </a:cubicBezTo>
                <a:cubicBezTo>
                  <a:pt x="530" y="925"/>
                  <a:pt x="519" y="931"/>
                  <a:pt x="532" y="925"/>
                </a:cubicBezTo>
                <a:cubicBezTo>
                  <a:pt x="526" y="925"/>
                  <a:pt x="536" y="936"/>
                  <a:pt x="523" y="927"/>
                </a:cubicBezTo>
                <a:cubicBezTo>
                  <a:pt x="522" y="926"/>
                  <a:pt x="522" y="926"/>
                  <a:pt x="522" y="926"/>
                </a:cubicBezTo>
                <a:cubicBezTo>
                  <a:pt x="521" y="927"/>
                  <a:pt x="521" y="927"/>
                  <a:pt x="521" y="927"/>
                </a:cubicBezTo>
                <a:cubicBezTo>
                  <a:pt x="520" y="927"/>
                  <a:pt x="517" y="935"/>
                  <a:pt x="515" y="927"/>
                </a:cubicBezTo>
                <a:cubicBezTo>
                  <a:pt x="514" y="927"/>
                  <a:pt x="514" y="927"/>
                  <a:pt x="514" y="927"/>
                </a:cubicBezTo>
                <a:cubicBezTo>
                  <a:pt x="514" y="929"/>
                  <a:pt x="514" y="929"/>
                  <a:pt x="514" y="929"/>
                </a:cubicBezTo>
                <a:cubicBezTo>
                  <a:pt x="516" y="930"/>
                  <a:pt x="516" y="930"/>
                  <a:pt x="516" y="930"/>
                </a:cubicBezTo>
                <a:cubicBezTo>
                  <a:pt x="513" y="931"/>
                  <a:pt x="513" y="931"/>
                  <a:pt x="513" y="931"/>
                </a:cubicBezTo>
                <a:cubicBezTo>
                  <a:pt x="512" y="928"/>
                  <a:pt x="512" y="928"/>
                  <a:pt x="512" y="928"/>
                </a:cubicBezTo>
                <a:cubicBezTo>
                  <a:pt x="508" y="928"/>
                  <a:pt x="508" y="928"/>
                  <a:pt x="508" y="928"/>
                </a:cubicBezTo>
                <a:cubicBezTo>
                  <a:pt x="511" y="927"/>
                  <a:pt x="511" y="927"/>
                  <a:pt x="511" y="927"/>
                </a:cubicBezTo>
                <a:cubicBezTo>
                  <a:pt x="510" y="925"/>
                  <a:pt x="510" y="925"/>
                  <a:pt x="510" y="925"/>
                </a:cubicBezTo>
                <a:cubicBezTo>
                  <a:pt x="511" y="921"/>
                  <a:pt x="511" y="921"/>
                  <a:pt x="511" y="921"/>
                </a:cubicBezTo>
                <a:cubicBezTo>
                  <a:pt x="516" y="921"/>
                  <a:pt x="516" y="921"/>
                  <a:pt x="516" y="921"/>
                </a:cubicBezTo>
                <a:cubicBezTo>
                  <a:pt x="518" y="920"/>
                  <a:pt x="518" y="920"/>
                  <a:pt x="518" y="920"/>
                </a:cubicBezTo>
                <a:cubicBezTo>
                  <a:pt x="521" y="920"/>
                  <a:pt x="521" y="920"/>
                  <a:pt x="521" y="920"/>
                </a:cubicBezTo>
                <a:cubicBezTo>
                  <a:pt x="526" y="919"/>
                  <a:pt x="526" y="919"/>
                  <a:pt x="526" y="919"/>
                </a:cubicBezTo>
                <a:cubicBezTo>
                  <a:pt x="526" y="918"/>
                  <a:pt x="526" y="918"/>
                  <a:pt x="526" y="918"/>
                </a:cubicBezTo>
                <a:cubicBezTo>
                  <a:pt x="526" y="917"/>
                  <a:pt x="528" y="914"/>
                  <a:pt x="530" y="919"/>
                </a:cubicBezTo>
                <a:cubicBezTo>
                  <a:pt x="527" y="920"/>
                  <a:pt x="533" y="912"/>
                  <a:pt x="528" y="922"/>
                </a:cubicBezTo>
                <a:cubicBezTo>
                  <a:pt x="527" y="920"/>
                  <a:pt x="538" y="916"/>
                  <a:pt x="521" y="923"/>
                </a:cubicBezTo>
                <a:cubicBezTo>
                  <a:pt x="521" y="923"/>
                  <a:pt x="521" y="923"/>
                  <a:pt x="521" y="923"/>
                </a:cubicBezTo>
                <a:cubicBezTo>
                  <a:pt x="516" y="925"/>
                  <a:pt x="516" y="925"/>
                  <a:pt x="516" y="925"/>
                </a:cubicBezTo>
                <a:cubicBezTo>
                  <a:pt x="518" y="926"/>
                  <a:pt x="518" y="926"/>
                  <a:pt x="518" y="926"/>
                </a:cubicBezTo>
                <a:cubicBezTo>
                  <a:pt x="526" y="925"/>
                  <a:pt x="526" y="925"/>
                  <a:pt x="526" y="925"/>
                </a:cubicBezTo>
                <a:cubicBezTo>
                  <a:pt x="527" y="923"/>
                  <a:pt x="527" y="923"/>
                  <a:pt x="527" y="923"/>
                </a:cubicBezTo>
                <a:cubicBezTo>
                  <a:pt x="532" y="922"/>
                  <a:pt x="532" y="922"/>
                  <a:pt x="532" y="922"/>
                </a:cubicBezTo>
                <a:cubicBezTo>
                  <a:pt x="531" y="920"/>
                  <a:pt x="531" y="920"/>
                  <a:pt x="531" y="920"/>
                </a:cubicBezTo>
                <a:cubicBezTo>
                  <a:pt x="535" y="920"/>
                  <a:pt x="535" y="920"/>
                  <a:pt x="535" y="920"/>
                </a:cubicBezTo>
                <a:cubicBezTo>
                  <a:pt x="535" y="922"/>
                  <a:pt x="535" y="922"/>
                  <a:pt x="535" y="922"/>
                </a:cubicBezTo>
                <a:cubicBezTo>
                  <a:pt x="538" y="922"/>
                  <a:pt x="538" y="922"/>
                  <a:pt x="538" y="922"/>
                </a:cubicBezTo>
                <a:cubicBezTo>
                  <a:pt x="539" y="920"/>
                  <a:pt x="539" y="920"/>
                  <a:pt x="539" y="920"/>
                </a:cubicBezTo>
                <a:cubicBezTo>
                  <a:pt x="552" y="918"/>
                  <a:pt x="552" y="918"/>
                  <a:pt x="552" y="918"/>
                </a:cubicBezTo>
                <a:cubicBezTo>
                  <a:pt x="551" y="916"/>
                  <a:pt x="551" y="916"/>
                  <a:pt x="551" y="916"/>
                </a:cubicBezTo>
                <a:cubicBezTo>
                  <a:pt x="547" y="916"/>
                  <a:pt x="547" y="916"/>
                  <a:pt x="547" y="916"/>
                </a:cubicBezTo>
                <a:cubicBezTo>
                  <a:pt x="548" y="916"/>
                  <a:pt x="548" y="916"/>
                  <a:pt x="548" y="916"/>
                </a:cubicBezTo>
                <a:cubicBezTo>
                  <a:pt x="544" y="916"/>
                  <a:pt x="544" y="916"/>
                  <a:pt x="544" y="916"/>
                </a:cubicBezTo>
                <a:cubicBezTo>
                  <a:pt x="542" y="914"/>
                  <a:pt x="542" y="914"/>
                  <a:pt x="542" y="914"/>
                </a:cubicBezTo>
                <a:cubicBezTo>
                  <a:pt x="536" y="916"/>
                  <a:pt x="536" y="916"/>
                  <a:pt x="536" y="916"/>
                </a:cubicBezTo>
                <a:cubicBezTo>
                  <a:pt x="535" y="915"/>
                  <a:pt x="535" y="915"/>
                  <a:pt x="535" y="915"/>
                </a:cubicBezTo>
                <a:cubicBezTo>
                  <a:pt x="531" y="917"/>
                  <a:pt x="531" y="917"/>
                  <a:pt x="531" y="917"/>
                </a:cubicBezTo>
                <a:cubicBezTo>
                  <a:pt x="528" y="915"/>
                  <a:pt x="528" y="915"/>
                  <a:pt x="528" y="915"/>
                </a:cubicBezTo>
                <a:cubicBezTo>
                  <a:pt x="529" y="912"/>
                  <a:pt x="529" y="912"/>
                  <a:pt x="529" y="912"/>
                </a:cubicBezTo>
                <a:cubicBezTo>
                  <a:pt x="536" y="913"/>
                  <a:pt x="536" y="913"/>
                  <a:pt x="536" y="913"/>
                </a:cubicBezTo>
                <a:cubicBezTo>
                  <a:pt x="536" y="911"/>
                  <a:pt x="536" y="911"/>
                  <a:pt x="536" y="911"/>
                </a:cubicBezTo>
                <a:cubicBezTo>
                  <a:pt x="541" y="910"/>
                  <a:pt x="541" y="910"/>
                  <a:pt x="541" y="910"/>
                </a:cubicBezTo>
                <a:cubicBezTo>
                  <a:pt x="542" y="910"/>
                  <a:pt x="536" y="910"/>
                  <a:pt x="544" y="913"/>
                </a:cubicBezTo>
                <a:cubicBezTo>
                  <a:pt x="549" y="910"/>
                  <a:pt x="549" y="910"/>
                  <a:pt x="549" y="910"/>
                </a:cubicBezTo>
                <a:cubicBezTo>
                  <a:pt x="553" y="911"/>
                  <a:pt x="553" y="911"/>
                  <a:pt x="553" y="911"/>
                </a:cubicBezTo>
                <a:cubicBezTo>
                  <a:pt x="557" y="909"/>
                  <a:pt x="557" y="909"/>
                  <a:pt x="557" y="909"/>
                </a:cubicBezTo>
                <a:cubicBezTo>
                  <a:pt x="581" y="906"/>
                  <a:pt x="581" y="906"/>
                  <a:pt x="581" y="906"/>
                </a:cubicBezTo>
                <a:cubicBezTo>
                  <a:pt x="585" y="906"/>
                  <a:pt x="585" y="906"/>
                  <a:pt x="585" y="906"/>
                </a:cubicBezTo>
                <a:cubicBezTo>
                  <a:pt x="589" y="904"/>
                  <a:pt x="589" y="904"/>
                  <a:pt x="589" y="904"/>
                </a:cubicBezTo>
                <a:cubicBezTo>
                  <a:pt x="584" y="902"/>
                  <a:pt x="583" y="906"/>
                  <a:pt x="570" y="906"/>
                </a:cubicBezTo>
                <a:cubicBezTo>
                  <a:pt x="569" y="903"/>
                  <a:pt x="569" y="903"/>
                  <a:pt x="569" y="903"/>
                </a:cubicBezTo>
                <a:cubicBezTo>
                  <a:pt x="568" y="905"/>
                  <a:pt x="568" y="905"/>
                  <a:pt x="568" y="905"/>
                </a:cubicBezTo>
                <a:cubicBezTo>
                  <a:pt x="568" y="901"/>
                  <a:pt x="568" y="901"/>
                  <a:pt x="568" y="901"/>
                </a:cubicBezTo>
                <a:cubicBezTo>
                  <a:pt x="571" y="899"/>
                  <a:pt x="571" y="899"/>
                  <a:pt x="571" y="899"/>
                </a:cubicBezTo>
                <a:cubicBezTo>
                  <a:pt x="571" y="901"/>
                  <a:pt x="571" y="901"/>
                  <a:pt x="571" y="901"/>
                </a:cubicBezTo>
                <a:cubicBezTo>
                  <a:pt x="573" y="901"/>
                  <a:pt x="573" y="901"/>
                  <a:pt x="573" y="901"/>
                </a:cubicBezTo>
                <a:cubicBezTo>
                  <a:pt x="570" y="903"/>
                  <a:pt x="570" y="903"/>
                  <a:pt x="570" y="903"/>
                </a:cubicBezTo>
                <a:cubicBezTo>
                  <a:pt x="588" y="903"/>
                  <a:pt x="517" y="919"/>
                  <a:pt x="599" y="901"/>
                </a:cubicBezTo>
                <a:cubicBezTo>
                  <a:pt x="607" y="897"/>
                  <a:pt x="607" y="897"/>
                  <a:pt x="607" y="897"/>
                </a:cubicBezTo>
                <a:cubicBezTo>
                  <a:pt x="614" y="896"/>
                  <a:pt x="614" y="896"/>
                  <a:pt x="614" y="896"/>
                </a:cubicBezTo>
                <a:cubicBezTo>
                  <a:pt x="614" y="894"/>
                  <a:pt x="614" y="894"/>
                  <a:pt x="614" y="894"/>
                </a:cubicBezTo>
                <a:cubicBezTo>
                  <a:pt x="615" y="894"/>
                  <a:pt x="615" y="894"/>
                  <a:pt x="615" y="894"/>
                </a:cubicBezTo>
                <a:cubicBezTo>
                  <a:pt x="615" y="895"/>
                  <a:pt x="614" y="895"/>
                  <a:pt x="615" y="895"/>
                </a:cubicBezTo>
                <a:cubicBezTo>
                  <a:pt x="617" y="897"/>
                  <a:pt x="617" y="897"/>
                  <a:pt x="617" y="897"/>
                </a:cubicBezTo>
                <a:cubicBezTo>
                  <a:pt x="618" y="896"/>
                  <a:pt x="618" y="896"/>
                  <a:pt x="618" y="896"/>
                </a:cubicBezTo>
                <a:cubicBezTo>
                  <a:pt x="617" y="894"/>
                  <a:pt x="613" y="901"/>
                  <a:pt x="618" y="893"/>
                </a:cubicBezTo>
                <a:cubicBezTo>
                  <a:pt x="622" y="890"/>
                  <a:pt x="622" y="890"/>
                  <a:pt x="622" y="890"/>
                </a:cubicBezTo>
                <a:cubicBezTo>
                  <a:pt x="631" y="888"/>
                  <a:pt x="631" y="888"/>
                  <a:pt x="631" y="888"/>
                </a:cubicBezTo>
                <a:cubicBezTo>
                  <a:pt x="638" y="887"/>
                  <a:pt x="638" y="887"/>
                  <a:pt x="638" y="887"/>
                </a:cubicBezTo>
                <a:cubicBezTo>
                  <a:pt x="639" y="886"/>
                  <a:pt x="639" y="886"/>
                  <a:pt x="639" y="886"/>
                </a:cubicBezTo>
                <a:cubicBezTo>
                  <a:pt x="629" y="885"/>
                  <a:pt x="629" y="885"/>
                  <a:pt x="629" y="885"/>
                </a:cubicBezTo>
                <a:cubicBezTo>
                  <a:pt x="632" y="883"/>
                  <a:pt x="632" y="883"/>
                  <a:pt x="632" y="883"/>
                </a:cubicBezTo>
                <a:cubicBezTo>
                  <a:pt x="628" y="881"/>
                  <a:pt x="628" y="881"/>
                  <a:pt x="628" y="881"/>
                </a:cubicBezTo>
                <a:cubicBezTo>
                  <a:pt x="623" y="884"/>
                  <a:pt x="623" y="884"/>
                  <a:pt x="623" y="884"/>
                </a:cubicBezTo>
                <a:cubicBezTo>
                  <a:pt x="624" y="884"/>
                  <a:pt x="626" y="883"/>
                  <a:pt x="627" y="885"/>
                </a:cubicBezTo>
                <a:cubicBezTo>
                  <a:pt x="623" y="888"/>
                  <a:pt x="623" y="888"/>
                  <a:pt x="623" y="888"/>
                </a:cubicBezTo>
                <a:cubicBezTo>
                  <a:pt x="621" y="888"/>
                  <a:pt x="635" y="886"/>
                  <a:pt x="618" y="888"/>
                </a:cubicBezTo>
                <a:cubicBezTo>
                  <a:pt x="617" y="889"/>
                  <a:pt x="617" y="889"/>
                  <a:pt x="617" y="889"/>
                </a:cubicBezTo>
                <a:cubicBezTo>
                  <a:pt x="619" y="887"/>
                  <a:pt x="619" y="887"/>
                  <a:pt x="619" y="887"/>
                </a:cubicBezTo>
                <a:cubicBezTo>
                  <a:pt x="620" y="888"/>
                  <a:pt x="622" y="888"/>
                  <a:pt x="623" y="887"/>
                </a:cubicBezTo>
                <a:cubicBezTo>
                  <a:pt x="621" y="883"/>
                  <a:pt x="621" y="883"/>
                  <a:pt x="621" y="883"/>
                </a:cubicBezTo>
                <a:cubicBezTo>
                  <a:pt x="620" y="884"/>
                  <a:pt x="627" y="882"/>
                  <a:pt x="618" y="884"/>
                </a:cubicBezTo>
                <a:cubicBezTo>
                  <a:pt x="618" y="885"/>
                  <a:pt x="618" y="885"/>
                  <a:pt x="618" y="885"/>
                </a:cubicBezTo>
                <a:cubicBezTo>
                  <a:pt x="615" y="882"/>
                  <a:pt x="615" y="882"/>
                  <a:pt x="615" y="882"/>
                </a:cubicBezTo>
                <a:cubicBezTo>
                  <a:pt x="619" y="882"/>
                  <a:pt x="622" y="880"/>
                  <a:pt x="626" y="879"/>
                </a:cubicBezTo>
                <a:cubicBezTo>
                  <a:pt x="629" y="880"/>
                  <a:pt x="629" y="880"/>
                  <a:pt x="629" y="880"/>
                </a:cubicBezTo>
                <a:cubicBezTo>
                  <a:pt x="632" y="879"/>
                  <a:pt x="635" y="879"/>
                  <a:pt x="637" y="880"/>
                </a:cubicBezTo>
                <a:cubicBezTo>
                  <a:pt x="639" y="877"/>
                  <a:pt x="639" y="877"/>
                  <a:pt x="639" y="877"/>
                </a:cubicBezTo>
                <a:cubicBezTo>
                  <a:pt x="640" y="876"/>
                  <a:pt x="640" y="876"/>
                  <a:pt x="640" y="876"/>
                </a:cubicBezTo>
                <a:cubicBezTo>
                  <a:pt x="642" y="878"/>
                  <a:pt x="642" y="878"/>
                  <a:pt x="642" y="878"/>
                </a:cubicBezTo>
                <a:cubicBezTo>
                  <a:pt x="646" y="877"/>
                  <a:pt x="646" y="877"/>
                  <a:pt x="646" y="877"/>
                </a:cubicBezTo>
                <a:cubicBezTo>
                  <a:pt x="649" y="880"/>
                  <a:pt x="649" y="880"/>
                  <a:pt x="649" y="880"/>
                </a:cubicBezTo>
                <a:cubicBezTo>
                  <a:pt x="651" y="879"/>
                  <a:pt x="651" y="879"/>
                  <a:pt x="651" y="879"/>
                </a:cubicBezTo>
                <a:cubicBezTo>
                  <a:pt x="650" y="877"/>
                  <a:pt x="650" y="877"/>
                  <a:pt x="650" y="877"/>
                </a:cubicBezTo>
                <a:cubicBezTo>
                  <a:pt x="656" y="873"/>
                  <a:pt x="656" y="873"/>
                  <a:pt x="656" y="873"/>
                </a:cubicBezTo>
                <a:cubicBezTo>
                  <a:pt x="646" y="873"/>
                  <a:pt x="646" y="873"/>
                  <a:pt x="646" y="873"/>
                </a:cubicBezTo>
                <a:cubicBezTo>
                  <a:pt x="641" y="875"/>
                  <a:pt x="641" y="875"/>
                  <a:pt x="641" y="875"/>
                </a:cubicBezTo>
                <a:cubicBezTo>
                  <a:pt x="640" y="875"/>
                  <a:pt x="640" y="875"/>
                  <a:pt x="640" y="875"/>
                </a:cubicBezTo>
                <a:cubicBezTo>
                  <a:pt x="640" y="873"/>
                  <a:pt x="640" y="873"/>
                  <a:pt x="640" y="873"/>
                </a:cubicBezTo>
                <a:cubicBezTo>
                  <a:pt x="634" y="871"/>
                  <a:pt x="634" y="871"/>
                  <a:pt x="634" y="871"/>
                </a:cubicBezTo>
                <a:cubicBezTo>
                  <a:pt x="624" y="873"/>
                  <a:pt x="624" y="873"/>
                  <a:pt x="624" y="873"/>
                </a:cubicBezTo>
                <a:cubicBezTo>
                  <a:pt x="623" y="875"/>
                  <a:pt x="623" y="875"/>
                  <a:pt x="623" y="875"/>
                </a:cubicBezTo>
                <a:cubicBezTo>
                  <a:pt x="627" y="875"/>
                  <a:pt x="627" y="875"/>
                  <a:pt x="627" y="875"/>
                </a:cubicBezTo>
                <a:cubicBezTo>
                  <a:pt x="622" y="877"/>
                  <a:pt x="622" y="877"/>
                  <a:pt x="622" y="877"/>
                </a:cubicBezTo>
                <a:cubicBezTo>
                  <a:pt x="619" y="877"/>
                  <a:pt x="643" y="872"/>
                  <a:pt x="613" y="878"/>
                </a:cubicBezTo>
                <a:cubicBezTo>
                  <a:pt x="611" y="877"/>
                  <a:pt x="611" y="877"/>
                  <a:pt x="611" y="877"/>
                </a:cubicBezTo>
                <a:cubicBezTo>
                  <a:pt x="609" y="878"/>
                  <a:pt x="609" y="878"/>
                  <a:pt x="609" y="878"/>
                </a:cubicBezTo>
                <a:cubicBezTo>
                  <a:pt x="596" y="880"/>
                  <a:pt x="596" y="880"/>
                  <a:pt x="596" y="880"/>
                </a:cubicBezTo>
                <a:cubicBezTo>
                  <a:pt x="595" y="879"/>
                  <a:pt x="595" y="879"/>
                  <a:pt x="595" y="879"/>
                </a:cubicBezTo>
                <a:cubicBezTo>
                  <a:pt x="590" y="882"/>
                  <a:pt x="590" y="882"/>
                  <a:pt x="590" y="882"/>
                </a:cubicBezTo>
                <a:cubicBezTo>
                  <a:pt x="588" y="881"/>
                  <a:pt x="588" y="881"/>
                  <a:pt x="588" y="881"/>
                </a:cubicBezTo>
                <a:cubicBezTo>
                  <a:pt x="569" y="884"/>
                  <a:pt x="569" y="884"/>
                  <a:pt x="569" y="884"/>
                </a:cubicBezTo>
                <a:cubicBezTo>
                  <a:pt x="568" y="886"/>
                  <a:pt x="568" y="886"/>
                  <a:pt x="568" y="886"/>
                </a:cubicBezTo>
                <a:cubicBezTo>
                  <a:pt x="568" y="887"/>
                  <a:pt x="570" y="883"/>
                  <a:pt x="569" y="888"/>
                </a:cubicBezTo>
                <a:cubicBezTo>
                  <a:pt x="571" y="886"/>
                  <a:pt x="571" y="886"/>
                  <a:pt x="571" y="886"/>
                </a:cubicBezTo>
                <a:cubicBezTo>
                  <a:pt x="578" y="887"/>
                  <a:pt x="575" y="882"/>
                  <a:pt x="583" y="887"/>
                </a:cubicBezTo>
                <a:cubicBezTo>
                  <a:pt x="583" y="888"/>
                  <a:pt x="583" y="888"/>
                  <a:pt x="583" y="888"/>
                </a:cubicBezTo>
                <a:cubicBezTo>
                  <a:pt x="579" y="887"/>
                  <a:pt x="579" y="887"/>
                  <a:pt x="579" y="887"/>
                </a:cubicBezTo>
                <a:cubicBezTo>
                  <a:pt x="576" y="891"/>
                  <a:pt x="576" y="891"/>
                  <a:pt x="576" y="891"/>
                </a:cubicBezTo>
                <a:cubicBezTo>
                  <a:pt x="578" y="892"/>
                  <a:pt x="578" y="892"/>
                  <a:pt x="578" y="892"/>
                </a:cubicBezTo>
                <a:cubicBezTo>
                  <a:pt x="572" y="891"/>
                  <a:pt x="572" y="891"/>
                  <a:pt x="572" y="891"/>
                </a:cubicBezTo>
                <a:cubicBezTo>
                  <a:pt x="569" y="891"/>
                  <a:pt x="569" y="891"/>
                  <a:pt x="569" y="891"/>
                </a:cubicBezTo>
                <a:cubicBezTo>
                  <a:pt x="567" y="886"/>
                  <a:pt x="567" y="886"/>
                  <a:pt x="567" y="886"/>
                </a:cubicBezTo>
                <a:cubicBezTo>
                  <a:pt x="566" y="886"/>
                  <a:pt x="564" y="884"/>
                  <a:pt x="563" y="888"/>
                </a:cubicBezTo>
                <a:cubicBezTo>
                  <a:pt x="565" y="890"/>
                  <a:pt x="565" y="890"/>
                  <a:pt x="565" y="890"/>
                </a:cubicBezTo>
                <a:cubicBezTo>
                  <a:pt x="559" y="891"/>
                  <a:pt x="559" y="891"/>
                  <a:pt x="559" y="891"/>
                </a:cubicBezTo>
                <a:cubicBezTo>
                  <a:pt x="556" y="895"/>
                  <a:pt x="556" y="895"/>
                  <a:pt x="556" y="895"/>
                </a:cubicBezTo>
                <a:cubicBezTo>
                  <a:pt x="554" y="894"/>
                  <a:pt x="554" y="894"/>
                  <a:pt x="554" y="894"/>
                </a:cubicBezTo>
                <a:cubicBezTo>
                  <a:pt x="552" y="896"/>
                  <a:pt x="552" y="896"/>
                  <a:pt x="552" y="896"/>
                </a:cubicBezTo>
                <a:cubicBezTo>
                  <a:pt x="551" y="893"/>
                  <a:pt x="551" y="893"/>
                  <a:pt x="551" y="893"/>
                </a:cubicBezTo>
                <a:cubicBezTo>
                  <a:pt x="550" y="892"/>
                  <a:pt x="548" y="896"/>
                  <a:pt x="548" y="892"/>
                </a:cubicBezTo>
                <a:cubicBezTo>
                  <a:pt x="544" y="894"/>
                  <a:pt x="544" y="894"/>
                  <a:pt x="544" y="894"/>
                </a:cubicBezTo>
                <a:cubicBezTo>
                  <a:pt x="544" y="899"/>
                  <a:pt x="540" y="890"/>
                  <a:pt x="541" y="898"/>
                </a:cubicBezTo>
                <a:cubicBezTo>
                  <a:pt x="538" y="895"/>
                  <a:pt x="538" y="895"/>
                  <a:pt x="538" y="895"/>
                </a:cubicBezTo>
                <a:cubicBezTo>
                  <a:pt x="536" y="896"/>
                  <a:pt x="536" y="896"/>
                  <a:pt x="536" y="896"/>
                </a:cubicBezTo>
                <a:cubicBezTo>
                  <a:pt x="537" y="899"/>
                  <a:pt x="529" y="894"/>
                  <a:pt x="539" y="898"/>
                </a:cubicBezTo>
                <a:cubicBezTo>
                  <a:pt x="534" y="898"/>
                  <a:pt x="534" y="898"/>
                  <a:pt x="534" y="898"/>
                </a:cubicBezTo>
                <a:cubicBezTo>
                  <a:pt x="534" y="896"/>
                  <a:pt x="534" y="896"/>
                  <a:pt x="534" y="896"/>
                </a:cubicBezTo>
                <a:cubicBezTo>
                  <a:pt x="543" y="893"/>
                  <a:pt x="543" y="893"/>
                  <a:pt x="543" y="893"/>
                </a:cubicBezTo>
                <a:cubicBezTo>
                  <a:pt x="542" y="891"/>
                  <a:pt x="542" y="891"/>
                  <a:pt x="542" y="891"/>
                </a:cubicBezTo>
                <a:cubicBezTo>
                  <a:pt x="541" y="890"/>
                  <a:pt x="541" y="890"/>
                  <a:pt x="541" y="890"/>
                </a:cubicBezTo>
                <a:cubicBezTo>
                  <a:pt x="538" y="892"/>
                  <a:pt x="538" y="892"/>
                  <a:pt x="538" y="892"/>
                </a:cubicBezTo>
                <a:cubicBezTo>
                  <a:pt x="538" y="892"/>
                  <a:pt x="538" y="892"/>
                  <a:pt x="538" y="892"/>
                </a:cubicBezTo>
                <a:cubicBezTo>
                  <a:pt x="526" y="895"/>
                  <a:pt x="526" y="895"/>
                  <a:pt x="526" y="895"/>
                </a:cubicBezTo>
                <a:cubicBezTo>
                  <a:pt x="522" y="897"/>
                  <a:pt x="522" y="897"/>
                  <a:pt x="522" y="897"/>
                </a:cubicBezTo>
                <a:cubicBezTo>
                  <a:pt x="526" y="900"/>
                  <a:pt x="526" y="900"/>
                  <a:pt x="526" y="900"/>
                </a:cubicBezTo>
                <a:cubicBezTo>
                  <a:pt x="528" y="898"/>
                  <a:pt x="528" y="898"/>
                  <a:pt x="528" y="898"/>
                </a:cubicBezTo>
                <a:cubicBezTo>
                  <a:pt x="533" y="898"/>
                  <a:pt x="533" y="898"/>
                  <a:pt x="533" y="898"/>
                </a:cubicBezTo>
                <a:cubicBezTo>
                  <a:pt x="526" y="902"/>
                  <a:pt x="526" y="902"/>
                  <a:pt x="526" y="902"/>
                </a:cubicBezTo>
                <a:cubicBezTo>
                  <a:pt x="520" y="902"/>
                  <a:pt x="520" y="902"/>
                  <a:pt x="520" y="902"/>
                </a:cubicBezTo>
                <a:cubicBezTo>
                  <a:pt x="515" y="901"/>
                  <a:pt x="515" y="901"/>
                  <a:pt x="515" y="901"/>
                </a:cubicBezTo>
                <a:cubicBezTo>
                  <a:pt x="510" y="903"/>
                  <a:pt x="510" y="903"/>
                  <a:pt x="510" y="903"/>
                </a:cubicBezTo>
                <a:cubicBezTo>
                  <a:pt x="506" y="902"/>
                  <a:pt x="506" y="902"/>
                  <a:pt x="506" y="902"/>
                </a:cubicBezTo>
                <a:cubicBezTo>
                  <a:pt x="482" y="906"/>
                  <a:pt x="482" y="906"/>
                  <a:pt x="482" y="906"/>
                </a:cubicBezTo>
                <a:cubicBezTo>
                  <a:pt x="479" y="908"/>
                  <a:pt x="474" y="906"/>
                  <a:pt x="472" y="910"/>
                </a:cubicBezTo>
                <a:cubicBezTo>
                  <a:pt x="474" y="911"/>
                  <a:pt x="474" y="911"/>
                  <a:pt x="474" y="911"/>
                </a:cubicBezTo>
                <a:cubicBezTo>
                  <a:pt x="480" y="909"/>
                  <a:pt x="480" y="909"/>
                  <a:pt x="480" y="909"/>
                </a:cubicBezTo>
                <a:cubicBezTo>
                  <a:pt x="485" y="909"/>
                  <a:pt x="485" y="909"/>
                  <a:pt x="485" y="909"/>
                </a:cubicBezTo>
                <a:cubicBezTo>
                  <a:pt x="484" y="909"/>
                  <a:pt x="487" y="909"/>
                  <a:pt x="484" y="910"/>
                </a:cubicBezTo>
                <a:cubicBezTo>
                  <a:pt x="484" y="911"/>
                  <a:pt x="484" y="911"/>
                  <a:pt x="484" y="911"/>
                </a:cubicBezTo>
                <a:cubicBezTo>
                  <a:pt x="506" y="909"/>
                  <a:pt x="506" y="909"/>
                  <a:pt x="506" y="909"/>
                </a:cubicBezTo>
                <a:cubicBezTo>
                  <a:pt x="513" y="909"/>
                  <a:pt x="513" y="909"/>
                  <a:pt x="513" y="909"/>
                </a:cubicBezTo>
                <a:cubicBezTo>
                  <a:pt x="515" y="912"/>
                  <a:pt x="515" y="912"/>
                  <a:pt x="515" y="912"/>
                </a:cubicBezTo>
                <a:cubicBezTo>
                  <a:pt x="511" y="912"/>
                  <a:pt x="511" y="912"/>
                  <a:pt x="511" y="912"/>
                </a:cubicBezTo>
                <a:cubicBezTo>
                  <a:pt x="504" y="910"/>
                  <a:pt x="504" y="910"/>
                  <a:pt x="504" y="910"/>
                </a:cubicBezTo>
                <a:cubicBezTo>
                  <a:pt x="488" y="912"/>
                  <a:pt x="488" y="912"/>
                  <a:pt x="488" y="912"/>
                </a:cubicBezTo>
                <a:cubicBezTo>
                  <a:pt x="487" y="911"/>
                  <a:pt x="487" y="911"/>
                  <a:pt x="487" y="911"/>
                </a:cubicBezTo>
                <a:cubicBezTo>
                  <a:pt x="468" y="913"/>
                  <a:pt x="468" y="913"/>
                  <a:pt x="468" y="913"/>
                </a:cubicBezTo>
                <a:cubicBezTo>
                  <a:pt x="462" y="912"/>
                  <a:pt x="462" y="912"/>
                  <a:pt x="462" y="912"/>
                </a:cubicBezTo>
                <a:cubicBezTo>
                  <a:pt x="457" y="913"/>
                  <a:pt x="457" y="913"/>
                  <a:pt x="457" y="913"/>
                </a:cubicBezTo>
                <a:cubicBezTo>
                  <a:pt x="456" y="915"/>
                  <a:pt x="456" y="915"/>
                  <a:pt x="456" y="915"/>
                </a:cubicBezTo>
                <a:cubicBezTo>
                  <a:pt x="452" y="914"/>
                  <a:pt x="452" y="914"/>
                  <a:pt x="452" y="914"/>
                </a:cubicBezTo>
                <a:cubicBezTo>
                  <a:pt x="446" y="915"/>
                  <a:pt x="446" y="915"/>
                  <a:pt x="446" y="915"/>
                </a:cubicBezTo>
                <a:cubicBezTo>
                  <a:pt x="443" y="918"/>
                  <a:pt x="438" y="919"/>
                  <a:pt x="431" y="919"/>
                </a:cubicBezTo>
                <a:cubicBezTo>
                  <a:pt x="431" y="920"/>
                  <a:pt x="431" y="920"/>
                  <a:pt x="431" y="920"/>
                </a:cubicBezTo>
                <a:cubicBezTo>
                  <a:pt x="438" y="920"/>
                  <a:pt x="438" y="920"/>
                  <a:pt x="438" y="920"/>
                </a:cubicBezTo>
                <a:cubicBezTo>
                  <a:pt x="439" y="918"/>
                  <a:pt x="439" y="918"/>
                  <a:pt x="439" y="918"/>
                </a:cubicBezTo>
                <a:cubicBezTo>
                  <a:pt x="443" y="918"/>
                  <a:pt x="443" y="918"/>
                  <a:pt x="443" y="918"/>
                </a:cubicBezTo>
                <a:cubicBezTo>
                  <a:pt x="443" y="920"/>
                  <a:pt x="451" y="914"/>
                  <a:pt x="438" y="920"/>
                </a:cubicBezTo>
                <a:cubicBezTo>
                  <a:pt x="448" y="919"/>
                  <a:pt x="448" y="919"/>
                  <a:pt x="448" y="919"/>
                </a:cubicBezTo>
                <a:cubicBezTo>
                  <a:pt x="452" y="921"/>
                  <a:pt x="452" y="921"/>
                  <a:pt x="452" y="921"/>
                </a:cubicBezTo>
                <a:cubicBezTo>
                  <a:pt x="456" y="920"/>
                  <a:pt x="456" y="920"/>
                  <a:pt x="456" y="920"/>
                </a:cubicBezTo>
                <a:cubicBezTo>
                  <a:pt x="456" y="921"/>
                  <a:pt x="456" y="921"/>
                  <a:pt x="456" y="921"/>
                </a:cubicBezTo>
                <a:cubicBezTo>
                  <a:pt x="461" y="921"/>
                  <a:pt x="461" y="921"/>
                  <a:pt x="461" y="921"/>
                </a:cubicBezTo>
                <a:cubicBezTo>
                  <a:pt x="468" y="928"/>
                  <a:pt x="453" y="917"/>
                  <a:pt x="473" y="921"/>
                </a:cubicBezTo>
                <a:cubicBezTo>
                  <a:pt x="481" y="919"/>
                  <a:pt x="481" y="919"/>
                  <a:pt x="481" y="919"/>
                </a:cubicBezTo>
                <a:cubicBezTo>
                  <a:pt x="479" y="921"/>
                  <a:pt x="479" y="921"/>
                  <a:pt x="479" y="921"/>
                </a:cubicBezTo>
                <a:cubicBezTo>
                  <a:pt x="482" y="922"/>
                  <a:pt x="482" y="922"/>
                  <a:pt x="482" y="922"/>
                </a:cubicBezTo>
                <a:cubicBezTo>
                  <a:pt x="486" y="921"/>
                  <a:pt x="489" y="922"/>
                  <a:pt x="492" y="921"/>
                </a:cubicBezTo>
                <a:cubicBezTo>
                  <a:pt x="489" y="923"/>
                  <a:pt x="489" y="923"/>
                  <a:pt x="489" y="923"/>
                </a:cubicBezTo>
                <a:cubicBezTo>
                  <a:pt x="491" y="924"/>
                  <a:pt x="491" y="924"/>
                  <a:pt x="491" y="924"/>
                </a:cubicBezTo>
                <a:cubicBezTo>
                  <a:pt x="493" y="924"/>
                  <a:pt x="493" y="925"/>
                  <a:pt x="494" y="921"/>
                </a:cubicBezTo>
                <a:cubicBezTo>
                  <a:pt x="496" y="923"/>
                  <a:pt x="496" y="923"/>
                  <a:pt x="496" y="923"/>
                </a:cubicBezTo>
                <a:cubicBezTo>
                  <a:pt x="496" y="921"/>
                  <a:pt x="496" y="921"/>
                  <a:pt x="496" y="921"/>
                </a:cubicBezTo>
                <a:cubicBezTo>
                  <a:pt x="498" y="922"/>
                  <a:pt x="498" y="922"/>
                  <a:pt x="498" y="922"/>
                </a:cubicBezTo>
                <a:cubicBezTo>
                  <a:pt x="501" y="922"/>
                  <a:pt x="506" y="918"/>
                  <a:pt x="508" y="921"/>
                </a:cubicBezTo>
                <a:cubicBezTo>
                  <a:pt x="506" y="922"/>
                  <a:pt x="506" y="922"/>
                  <a:pt x="506" y="922"/>
                </a:cubicBezTo>
                <a:cubicBezTo>
                  <a:pt x="505" y="923"/>
                  <a:pt x="513" y="916"/>
                  <a:pt x="504" y="925"/>
                </a:cubicBezTo>
                <a:cubicBezTo>
                  <a:pt x="503" y="924"/>
                  <a:pt x="503" y="924"/>
                  <a:pt x="503" y="924"/>
                </a:cubicBezTo>
                <a:cubicBezTo>
                  <a:pt x="501" y="926"/>
                  <a:pt x="501" y="926"/>
                  <a:pt x="501" y="926"/>
                </a:cubicBezTo>
                <a:cubicBezTo>
                  <a:pt x="492" y="927"/>
                  <a:pt x="492" y="927"/>
                  <a:pt x="492" y="927"/>
                </a:cubicBezTo>
                <a:cubicBezTo>
                  <a:pt x="489" y="926"/>
                  <a:pt x="489" y="926"/>
                  <a:pt x="489" y="926"/>
                </a:cubicBezTo>
                <a:cubicBezTo>
                  <a:pt x="485" y="925"/>
                  <a:pt x="485" y="925"/>
                  <a:pt x="485" y="925"/>
                </a:cubicBezTo>
                <a:cubicBezTo>
                  <a:pt x="485" y="929"/>
                  <a:pt x="485" y="929"/>
                  <a:pt x="485" y="929"/>
                </a:cubicBezTo>
                <a:cubicBezTo>
                  <a:pt x="484" y="929"/>
                  <a:pt x="484" y="929"/>
                  <a:pt x="484" y="929"/>
                </a:cubicBezTo>
                <a:cubicBezTo>
                  <a:pt x="484" y="926"/>
                  <a:pt x="484" y="926"/>
                  <a:pt x="484" y="926"/>
                </a:cubicBezTo>
                <a:cubicBezTo>
                  <a:pt x="474" y="928"/>
                  <a:pt x="474" y="928"/>
                  <a:pt x="474" y="928"/>
                </a:cubicBezTo>
                <a:cubicBezTo>
                  <a:pt x="472" y="930"/>
                  <a:pt x="472" y="930"/>
                  <a:pt x="472" y="930"/>
                </a:cubicBezTo>
                <a:cubicBezTo>
                  <a:pt x="470" y="930"/>
                  <a:pt x="470" y="930"/>
                  <a:pt x="470" y="930"/>
                </a:cubicBezTo>
                <a:cubicBezTo>
                  <a:pt x="472" y="929"/>
                  <a:pt x="472" y="929"/>
                  <a:pt x="472" y="929"/>
                </a:cubicBezTo>
                <a:cubicBezTo>
                  <a:pt x="468" y="927"/>
                  <a:pt x="468" y="927"/>
                  <a:pt x="468" y="927"/>
                </a:cubicBezTo>
                <a:cubicBezTo>
                  <a:pt x="465" y="927"/>
                  <a:pt x="480" y="933"/>
                  <a:pt x="464" y="923"/>
                </a:cubicBezTo>
                <a:cubicBezTo>
                  <a:pt x="462" y="927"/>
                  <a:pt x="462" y="927"/>
                  <a:pt x="462" y="927"/>
                </a:cubicBezTo>
                <a:cubicBezTo>
                  <a:pt x="460" y="928"/>
                  <a:pt x="460" y="928"/>
                  <a:pt x="460" y="928"/>
                </a:cubicBezTo>
                <a:cubicBezTo>
                  <a:pt x="458" y="926"/>
                  <a:pt x="458" y="926"/>
                  <a:pt x="458" y="926"/>
                </a:cubicBezTo>
                <a:cubicBezTo>
                  <a:pt x="452" y="930"/>
                  <a:pt x="452" y="930"/>
                  <a:pt x="452" y="930"/>
                </a:cubicBezTo>
                <a:cubicBezTo>
                  <a:pt x="450" y="929"/>
                  <a:pt x="450" y="929"/>
                  <a:pt x="450" y="929"/>
                </a:cubicBezTo>
                <a:cubicBezTo>
                  <a:pt x="443" y="931"/>
                  <a:pt x="443" y="931"/>
                  <a:pt x="443" y="931"/>
                </a:cubicBezTo>
                <a:cubicBezTo>
                  <a:pt x="434" y="930"/>
                  <a:pt x="434" y="930"/>
                  <a:pt x="434" y="930"/>
                </a:cubicBezTo>
                <a:cubicBezTo>
                  <a:pt x="430" y="933"/>
                  <a:pt x="430" y="933"/>
                  <a:pt x="430" y="933"/>
                </a:cubicBezTo>
                <a:cubicBezTo>
                  <a:pt x="430" y="933"/>
                  <a:pt x="437" y="933"/>
                  <a:pt x="428" y="931"/>
                </a:cubicBezTo>
                <a:cubicBezTo>
                  <a:pt x="426" y="932"/>
                  <a:pt x="438" y="931"/>
                  <a:pt x="424" y="933"/>
                </a:cubicBezTo>
                <a:cubicBezTo>
                  <a:pt x="421" y="930"/>
                  <a:pt x="421" y="930"/>
                  <a:pt x="421" y="930"/>
                </a:cubicBezTo>
                <a:cubicBezTo>
                  <a:pt x="421" y="931"/>
                  <a:pt x="424" y="928"/>
                  <a:pt x="421" y="932"/>
                </a:cubicBezTo>
                <a:cubicBezTo>
                  <a:pt x="421" y="931"/>
                  <a:pt x="421" y="931"/>
                  <a:pt x="421" y="931"/>
                </a:cubicBezTo>
                <a:cubicBezTo>
                  <a:pt x="418" y="932"/>
                  <a:pt x="418" y="932"/>
                  <a:pt x="418" y="932"/>
                </a:cubicBezTo>
                <a:cubicBezTo>
                  <a:pt x="418" y="934"/>
                  <a:pt x="418" y="934"/>
                  <a:pt x="418" y="934"/>
                </a:cubicBezTo>
                <a:cubicBezTo>
                  <a:pt x="409" y="933"/>
                  <a:pt x="409" y="933"/>
                  <a:pt x="409" y="933"/>
                </a:cubicBezTo>
                <a:cubicBezTo>
                  <a:pt x="414" y="931"/>
                  <a:pt x="414" y="931"/>
                  <a:pt x="414" y="931"/>
                </a:cubicBezTo>
                <a:cubicBezTo>
                  <a:pt x="413" y="930"/>
                  <a:pt x="419" y="933"/>
                  <a:pt x="412" y="929"/>
                </a:cubicBezTo>
                <a:cubicBezTo>
                  <a:pt x="407" y="931"/>
                  <a:pt x="407" y="931"/>
                  <a:pt x="407" y="931"/>
                </a:cubicBezTo>
                <a:cubicBezTo>
                  <a:pt x="405" y="932"/>
                  <a:pt x="420" y="934"/>
                  <a:pt x="402" y="929"/>
                </a:cubicBezTo>
                <a:cubicBezTo>
                  <a:pt x="401" y="931"/>
                  <a:pt x="401" y="931"/>
                  <a:pt x="401" y="931"/>
                </a:cubicBezTo>
                <a:cubicBezTo>
                  <a:pt x="400" y="933"/>
                  <a:pt x="400" y="933"/>
                  <a:pt x="400" y="933"/>
                </a:cubicBezTo>
                <a:cubicBezTo>
                  <a:pt x="402" y="934"/>
                  <a:pt x="402" y="934"/>
                  <a:pt x="402" y="934"/>
                </a:cubicBezTo>
                <a:cubicBezTo>
                  <a:pt x="390" y="934"/>
                  <a:pt x="390" y="934"/>
                  <a:pt x="390" y="934"/>
                </a:cubicBezTo>
                <a:cubicBezTo>
                  <a:pt x="392" y="932"/>
                  <a:pt x="392" y="932"/>
                  <a:pt x="392" y="932"/>
                </a:cubicBezTo>
                <a:cubicBezTo>
                  <a:pt x="396" y="934"/>
                  <a:pt x="386" y="934"/>
                  <a:pt x="395" y="931"/>
                </a:cubicBezTo>
                <a:cubicBezTo>
                  <a:pt x="390" y="930"/>
                  <a:pt x="390" y="930"/>
                  <a:pt x="390" y="930"/>
                </a:cubicBezTo>
                <a:cubicBezTo>
                  <a:pt x="389" y="931"/>
                  <a:pt x="389" y="931"/>
                  <a:pt x="389" y="931"/>
                </a:cubicBezTo>
                <a:cubicBezTo>
                  <a:pt x="388" y="930"/>
                  <a:pt x="388" y="930"/>
                  <a:pt x="388" y="930"/>
                </a:cubicBezTo>
                <a:cubicBezTo>
                  <a:pt x="386" y="931"/>
                  <a:pt x="386" y="931"/>
                  <a:pt x="386" y="931"/>
                </a:cubicBezTo>
                <a:cubicBezTo>
                  <a:pt x="387" y="933"/>
                  <a:pt x="373" y="932"/>
                  <a:pt x="388" y="934"/>
                </a:cubicBezTo>
                <a:cubicBezTo>
                  <a:pt x="387" y="935"/>
                  <a:pt x="387" y="935"/>
                  <a:pt x="387" y="935"/>
                </a:cubicBezTo>
                <a:cubicBezTo>
                  <a:pt x="386" y="934"/>
                  <a:pt x="386" y="934"/>
                  <a:pt x="386" y="934"/>
                </a:cubicBezTo>
                <a:cubicBezTo>
                  <a:pt x="385" y="934"/>
                  <a:pt x="384" y="934"/>
                  <a:pt x="383" y="935"/>
                </a:cubicBezTo>
                <a:cubicBezTo>
                  <a:pt x="384" y="933"/>
                  <a:pt x="384" y="933"/>
                  <a:pt x="384" y="933"/>
                </a:cubicBezTo>
                <a:cubicBezTo>
                  <a:pt x="385" y="933"/>
                  <a:pt x="382" y="935"/>
                  <a:pt x="386" y="933"/>
                </a:cubicBezTo>
                <a:cubicBezTo>
                  <a:pt x="380" y="931"/>
                  <a:pt x="380" y="931"/>
                  <a:pt x="380" y="931"/>
                </a:cubicBezTo>
                <a:cubicBezTo>
                  <a:pt x="375" y="933"/>
                  <a:pt x="375" y="933"/>
                  <a:pt x="375" y="933"/>
                </a:cubicBezTo>
                <a:cubicBezTo>
                  <a:pt x="375" y="933"/>
                  <a:pt x="373" y="933"/>
                  <a:pt x="376" y="934"/>
                </a:cubicBezTo>
                <a:cubicBezTo>
                  <a:pt x="375" y="932"/>
                  <a:pt x="375" y="932"/>
                  <a:pt x="375" y="932"/>
                </a:cubicBezTo>
                <a:cubicBezTo>
                  <a:pt x="374" y="935"/>
                  <a:pt x="374" y="935"/>
                  <a:pt x="374" y="935"/>
                </a:cubicBezTo>
                <a:cubicBezTo>
                  <a:pt x="373" y="934"/>
                  <a:pt x="373" y="934"/>
                  <a:pt x="373" y="934"/>
                </a:cubicBezTo>
                <a:cubicBezTo>
                  <a:pt x="371" y="936"/>
                  <a:pt x="371" y="936"/>
                  <a:pt x="371" y="936"/>
                </a:cubicBezTo>
                <a:cubicBezTo>
                  <a:pt x="371" y="936"/>
                  <a:pt x="369" y="938"/>
                  <a:pt x="371" y="935"/>
                </a:cubicBezTo>
                <a:cubicBezTo>
                  <a:pt x="370" y="934"/>
                  <a:pt x="370" y="934"/>
                  <a:pt x="370" y="934"/>
                </a:cubicBezTo>
                <a:cubicBezTo>
                  <a:pt x="362" y="936"/>
                  <a:pt x="362" y="936"/>
                  <a:pt x="362" y="936"/>
                </a:cubicBezTo>
                <a:cubicBezTo>
                  <a:pt x="363" y="934"/>
                  <a:pt x="363" y="934"/>
                  <a:pt x="363" y="934"/>
                </a:cubicBezTo>
                <a:cubicBezTo>
                  <a:pt x="359" y="933"/>
                  <a:pt x="359" y="933"/>
                  <a:pt x="359" y="933"/>
                </a:cubicBezTo>
                <a:cubicBezTo>
                  <a:pt x="358" y="933"/>
                  <a:pt x="367" y="931"/>
                  <a:pt x="356" y="934"/>
                </a:cubicBezTo>
                <a:cubicBezTo>
                  <a:pt x="360" y="935"/>
                  <a:pt x="360" y="935"/>
                  <a:pt x="360" y="935"/>
                </a:cubicBezTo>
                <a:cubicBezTo>
                  <a:pt x="357" y="935"/>
                  <a:pt x="357" y="935"/>
                  <a:pt x="357" y="935"/>
                </a:cubicBezTo>
                <a:cubicBezTo>
                  <a:pt x="356" y="937"/>
                  <a:pt x="356" y="937"/>
                  <a:pt x="356" y="937"/>
                </a:cubicBezTo>
                <a:cubicBezTo>
                  <a:pt x="357" y="937"/>
                  <a:pt x="356" y="933"/>
                  <a:pt x="357" y="938"/>
                </a:cubicBezTo>
                <a:cubicBezTo>
                  <a:pt x="356" y="937"/>
                  <a:pt x="356" y="937"/>
                  <a:pt x="356" y="937"/>
                </a:cubicBezTo>
                <a:cubicBezTo>
                  <a:pt x="355" y="935"/>
                  <a:pt x="360" y="937"/>
                  <a:pt x="354" y="937"/>
                </a:cubicBezTo>
                <a:cubicBezTo>
                  <a:pt x="356" y="936"/>
                  <a:pt x="353" y="934"/>
                  <a:pt x="356" y="934"/>
                </a:cubicBezTo>
                <a:cubicBezTo>
                  <a:pt x="355" y="934"/>
                  <a:pt x="355" y="934"/>
                  <a:pt x="355" y="934"/>
                </a:cubicBezTo>
                <a:cubicBezTo>
                  <a:pt x="350" y="935"/>
                  <a:pt x="350" y="935"/>
                  <a:pt x="350" y="935"/>
                </a:cubicBezTo>
                <a:cubicBezTo>
                  <a:pt x="347" y="935"/>
                  <a:pt x="347" y="935"/>
                  <a:pt x="347" y="935"/>
                </a:cubicBezTo>
                <a:cubicBezTo>
                  <a:pt x="347" y="938"/>
                  <a:pt x="347" y="938"/>
                  <a:pt x="347" y="938"/>
                </a:cubicBezTo>
                <a:cubicBezTo>
                  <a:pt x="342" y="938"/>
                  <a:pt x="357" y="944"/>
                  <a:pt x="342" y="936"/>
                </a:cubicBezTo>
                <a:cubicBezTo>
                  <a:pt x="341" y="938"/>
                  <a:pt x="341" y="938"/>
                  <a:pt x="341" y="938"/>
                </a:cubicBezTo>
                <a:cubicBezTo>
                  <a:pt x="334" y="935"/>
                  <a:pt x="334" y="935"/>
                  <a:pt x="334" y="935"/>
                </a:cubicBezTo>
                <a:cubicBezTo>
                  <a:pt x="339" y="935"/>
                  <a:pt x="339" y="935"/>
                  <a:pt x="339" y="935"/>
                </a:cubicBezTo>
                <a:cubicBezTo>
                  <a:pt x="339" y="932"/>
                  <a:pt x="339" y="932"/>
                  <a:pt x="339" y="932"/>
                </a:cubicBezTo>
                <a:cubicBezTo>
                  <a:pt x="340" y="931"/>
                  <a:pt x="336" y="932"/>
                  <a:pt x="341" y="931"/>
                </a:cubicBezTo>
                <a:cubicBezTo>
                  <a:pt x="339" y="931"/>
                  <a:pt x="339" y="931"/>
                  <a:pt x="339" y="931"/>
                </a:cubicBezTo>
                <a:cubicBezTo>
                  <a:pt x="335" y="934"/>
                  <a:pt x="335" y="934"/>
                  <a:pt x="335" y="934"/>
                </a:cubicBezTo>
                <a:cubicBezTo>
                  <a:pt x="327" y="933"/>
                  <a:pt x="327" y="933"/>
                  <a:pt x="327" y="933"/>
                </a:cubicBezTo>
                <a:cubicBezTo>
                  <a:pt x="323" y="934"/>
                  <a:pt x="323" y="934"/>
                  <a:pt x="323" y="934"/>
                </a:cubicBezTo>
                <a:cubicBezTo>
                  <a:pt x="332" y="933"/>
                  <a:pt x="315" y="937"/>
                  <a:pt x="331" y="935"/>
                </a:cubicBezTo>
                <a:cubicBezTo>
                  <a:pt x="329" y="937"/>
                  <a:pt x="329" y="937"/>
                  <a:pt x="329" y="937"/>
                </a:cubicBezTo>
                <a:cubicBezTo>
                  <a:pt x="330" y="937"/>
                  <a:pt x="328" y="939"/>
                  <a:pt x="331" y="937"/>
                </a:cubicBezTo>
                <a:cubicBezTo>
                  <a:pt x="327" y="938"/>
                  <a:pt x="327" y="938"/>
                  <a:pt x="327" y="938"/>
                </a:cubicBezTo>
                <a:cubicBezTo>
                  <a:pt x="325" y="939"/>
                  <a:pt x="325" y="939"/>
                  <a:pt x="325" y="939"/>
                </a:cubicBezTo>
                <a:cubicBezTo>
                  <a:pt x="328" y="941"/>
                  <a:pt x="328" y="941"/>
                  <a:pt x="328" y="941"/>
                </a:cubicBezTo>
                <a:cubicBezTo>
                  <a:pt x="319" y="944"/>
                  <a:pt x="319" y="944"/>
                  <a:pt x="319" y="944"/>
                </a:cubicBezTo>
                <a:cubicBezTo>
                  <a:pt x="315" y="943"/>
                  <a:pt x="315" y="943"/>
                  <a:pt x="315" y="943"/>
                </a:cubicBezTo>
                <a:cubicBezTo>
                  <a:pt x="318" y="942"/>
                  <a:pt x="318" y="942"/>
                  <a:pt x="318" y="942"/>
                </a:cubicBezTo>
                <a:cubicBezTo>
                  <a:pt x="314" y="940"/>
                  <a:pt x="314" y="940"/>
                  <a:pt x="314" y="940"/>
                </a:cubicBezTo>
                <a:cubicBezTo>
                  <a:pt x="310" y="942"/>
                  <a:pt x="310" y="942"/>
                  <a:pt x="310" y="942"/>
                </a:cubicBezTo>
                <a:cubicBezTo>
                  <a:pt x="309" y="944"/>
                  <a:pt x="309" y="944"/>
                  <a:pt x="309" y="944"/>
                </a:cubicBezTo>
                <a:cubicBezTo>
                  <a:pt x="306" y="947"/>
                  <a:pt x="306" y="947"/>
                  <a:pt x="306" y="947"/>
                </a:cubicBezTo>
                <a:cubicBezTo>
                  <a:pt x="307" y="949"/>
                  <a:pt x="307" y="949"/>
                  <a:pt x="307" y="949"/>
                </a:cubicBezTo>
                <a:cubicBezTo>
                  <a:pt x="308" y="950"/>
                  <a:pt x="308" y="950"/>
                  <a:pt x="308" y="950"/>
                </a:cubicBezTo>
                <a:cubicBezTo>
                  <a:pt x="310" y="948"/>
                  <a:pt x="310" y="948"/>
                  <a:pt x="310" y="948"/>
                </a:cubicBezTo>
                <a:cubicBezTo>
                  <a:pt x="314" y="948"/>
                  <a:pt x="314" y="948"/>
                  <a:pt x="314" y="948"/>
                </a:cubicBezTo>
                <a:cubicBezTo>
                  <a:pt x="313" y="949"/>
                  <a:pt x="313" y="949"/>
                  <a:pt x="313" y="949"/>
                </a:cubicBezTo>
                <a:cubicBezTo>
                  <a:pt x="314" y="951"/>
                  <a:pt x="314" y="951"/>
                  <a:pt x="314" y="951"/>
                </a:cubicBezTo>
                <a:cubicBezTo>
                  <a:pt x="312" y="952"/>
                  <a:pt x="312" y="952"/>
                  <a:pt x="312" y="952"/>
                </a:cubicBezTo>
                <a:cubicBezTo>
                  <a:pt x="312" y="952"/>
                  <a:pt x="312" y="952"/>
                  <a:pt x="312" y="952"/>
                </a:cubicBezTo>
                <a:cubicBezTo>
                  <a:pt x="315" y="954"/>
                  <a:pt x="315" y="954"/>
                  <a:pt x="315" y="954"/>
                </a:cubicBezTo>
                <a:cubicBezTo>
                  <a:pt x="316" y="956"/>
                  <a:pt x="316" y="956"/>
                  <a:pt x="316" y="956"/>
                </a:cubicBezTo>
                <a:cubicBezTo>
                  <a:pt x="318" y="955"/>
                  <a:pt x="318" y="955"/>
                  <a:pt x="318" y="955"/>
                </a:cubicBezTo>
                <a:cubicBezTo>
                  <a:pt x="317" y="954"/>
                  <a:pt x="317" y="954"/>
                  <a:pt x="317" y="954"/>
                </a:cubicBezTo>
                <a:cubicBezTo>
                  <a:pt x="322" y="950"/>
                  <a:pt x="322" y="950"/>
                  <a:pt x="322" y="950"/>
                </a:cubicBezTo>
                <a:cubicBezTo>
                  <a:pt x="325" y="951"/>
                  <a:pt x="325" y="951"/>
                  <a:pt x="325" y="951"/>
                </a:cubicBezTo>
                <a:cubicBezTo>
                  <a:pt x="329" y="941"/>
                  <a:pt x="329" y="941"/>
                  <a:pt x="329" y="941"/>
                </a:cubicBezTo>
                <a:cubicBezTo>
                  <a:pt x="329" y="941"/>
                  <a:pt x="327" y="945"/>
                  <a:pt x="332" y="940"/>
                </a:cubicBezTo>
                <a:cubicBezTo>
                  <a:pt x="332" y="939"/>
                  <a:pt x="334" y="942"/>
                  <a:pt x="330" y="940"/>
                </a:cubicBezTo>
                <a:cubicBezTo>
                  <a:pt x="332" y="938"/>
                  <a:pt x="332" y="938"/>
                  <a:pt x="332" y="938"/>
                </a:cubicBezTo>
                <a:cubicBezTo>
                  <a:pt x="333" y="938"/>
                  <a:pt x="333" y="938"/>
                  <a:pt x="333" y="938"/>
                </a:cubicBezTo>
                <a:cubicBezTo>
                  <a:pt x="332" y="939"/>
                  <a:pt x="332" y="939"/>
                  <a:pt x="332" y="939"/>
                </a:cubicBezTo>
                <a:cubicBezTo>
                  <a:pt x="335" y="936"/>
                  <a:pt x="332" y="946"/>
                  <a:pt x="339" y="938"/>
                </a:cubicBezTo>
                <a:cubicBezTo>
                  <a:pt x="341" y="937"/>
                  <a:pt x="340" y="941"/>
                  <a:pt x="343" y="939"/>
                </a:cubicBezTo>
                <a:cubicBezTo>
                  <a:pt x="342" y="940"/>
                  <a:pt x="342" y="940"/>
                  <a:pt x="342" y="940"/>
                </a:cubicBezTo>
                <a:cubicBezTo>
                  <a:pt x="350" y="939"/>
                  <a:pt x="350" y="939"/>
                  <a:pt x="350" y="939"/>
                </a:cubicBezTo>
                <a:cubicBezTo>
                  <a:pt x="343" y="942"/>
                  <a:pt x="343" y="942"/>
                  <a:pt x="343" y="942"/>
                </a:cubicBezTo>
                <a:cubicBezTo>
                  <a:pt x="339" y="943"/>
                  <a:pt x="339" y="943"/>
                  <a:pt x="339" y="943"/>
                </a:cubicBezTo>
                <a:cubicBezTo>
                  <a:pt x="336" y="945"/>
                  <a:pt x="336" y="945"/>
                  <a:pt x="336" y="945"/>
                </a:cubicBezTo>
                <a:cubicBezTo>
                  <a:pt x="333" y="944"/>
                  <a:pt x="333" y="944"/>
                  <a:pt x="333" y="944"/>
                </a:cubicBezTo>
                <a:cubicBezTo>
                  <a:pt x="332" y="945"/>
                  <a:pt x="332" y="945"/>
                  <a:pt x="332" y="945"/>
                </a:cubicBezTo>
                <a:cubicBezTo>
                  <a:pt x="332" y="942"/>
                  <a:pt x="332" y="942"/>
                  <a:pt x="332" y="942"/>
                </a:cubicBezTo>
                <a:cubicBezTo>
                  <a:pt x="329" y="943"/>
                  <a:pt x="329" y="943"/>
                  <a:pt x="329" y="943"/>
                </a:cubicBezTo>
                <a:cubicBezTo>
                  <a:pt x="329" y="943"/>
                  <a:pt x="325" y="944"/>
                  <a:pt x="330" y="946"/>
                </a:cubicBezTo>
                <a:cubicBezTo>
                  <a:pt x="328" y="946"/>
                  <a:pt x="328" y="946"/>
                  <a:pt x="328" y="946"/>
                </a:cubicBezTo>
                <a:cubicBezTo>
                  <a:pt x="325" y="947"/>
                  <a:pt x="325" y="948"/>
                  <a:pt x="332" y="949"/>
                </a:cubicBezTo>
                <a:cubicBezTo>
                  <a:pt x="336" y="950"/>
                  <a:pt x="330" y="948"/>
                  <a:pt x="335" y="947"/>
                </a:cubicBezTo>
                <a:cubicBezTo>
                  <a:pt x="337" y="948"/>
                  <a:pt x="337" y="948"/>
                  <a:pt x="337" y="948"/>
                </a:cubicBezTo>
                <a:cubicBezTo>
                  <a:pt x="335" y="950"/>
                  <a:pt x="335" y="950"/>
                  <a:pt x="335" y="950"/>
                </a:cubicBezTo>
                <a:cubicBezTo>
                  <a:pt x="338" y="953"/>
                  <a:pt x="338" y="953"/>
                  <a:pt x="338" y="953"/>
                </a:cubicBezTo>
                <a:cubicBezTo>
                  <a:pt x="343" y="952"/>
                  <a:pt x="343" y="952"/>
                  <a:pt x="343" y="952"/>
                </a:cubicBezTo>
                <a:cubicBezTo>
                  <a:pt x="349" y="952"/>
                  <a:pt x="349" y="952"/>
                  <a:pt x="349" y="952"/>
                </a:cubicBezTo>
                <a:cubicBezTo>
                  <a:pt x="349" y="953"/>
                  <a:pt x="349" y="953"/>
                  <a:pt x="349" y="953"/>
                </a:cubicBezTo>
                <a:cubicBezTo>
                  <a:pt x="342" y="956"/>
                  <a:pt x="342" y="956"/>
                  <a:pt x="342" y="956"/>
                </a:cubicBezTo>
                <a:cubicBezTo>
                  <a:pt x="339" y="962"/>
                  <a:pt x="339" y="962"/>
                  <a:pt x="339" y="962"/>
                </a:cubicBezTo>
                <a:cubicBezTo>
                  <a:pt x="329" y="962"/>
                  <a:pt x="329" y="962"/>
                  <a:pt x="329" y="962"/>
                </a:cubicBezTo>
                <a:cubicBezTo>
                  <a:pt x="329" y="961"/>
                  <a:pt x="329" y="961"/>
                  <a:pt x="329" y="961"/>
                </a:cubicBezTo>
                <a:cubicBezTo>
                  <a:pt x="332" y="961"/>
                  <a:pt x="332" y="961"/>
                  <a:pt x="332" y="961"/>
                </a:cubicBezTo>
                <a:cubicBezTo>
                  <a:pt x="330" y="959"/>
                  <a:pt x="330" y="959"/>
                  <a:pt x="330" y="959"/>
                </a:cubicBezTo>
                <a:cubicBezTo>
                  <a:pt x="323" y="959"/>
                  <a:pt x="323" y="959"/>
                  <a:pt x="323" y="959"/>
                </a:cubicBezTo>
                <a:cubicBezTo>
                  <a:pt x="322" y="958"/>
                  <a:pt x="322" y="958"/>
                  <a:pt x="322" y="958"/>
                </a:cubicBezTo>
                <a:cubicBezTo>
                  <a:pt x="319" y="959"/>
                  <a:pt x="319" y="959"/>
                  <a:pt x="319" y="959"/>
                </a:cubicBezTo>
                <a:cubicBezTo>
                  <a:pt x="321" y="962"/>
                  <a:pt x="321" y="962"/>
                  <a:pt x="321" y="962"/>
                </a:cubicBezTo>
                <a:cubicBezTo>
                  <a:pt x="318" y="963"/>
                  <a:pt x="318" y="963"/>
                  <a:pt x="318" y="963"/>
                </a:cubicBezTo>
                <a:cubicBezTo>
                  <a:pt x="320" y="964"/>
                  <a:pt x="320" y="964"/>
                  <a:pt x="320" y="964"/>
                </a:cubicBezTo>
                <a:cubicBezTo>
                  <a:pt x="320" y="966"/>
                  <a:pt x="320" y="966"/>
                  <a:pt x="320" y="966"/>
                </a:cubicBezTo>
                <a:cubicBezTo>
                  <a:pt x="317" y="967"/>
                  <a:pt x="317" y="967"/>
                  <a:pt x="317" y="967"/>
                </a:cubicBezTo>
                <a:cubicBezTo>
                  <a:pt x="317" y="969"/>
                  <a:pt x="317" y="969"/>
                  <a:pt x="317" y="969"/>
                </a:cubicBezTo>
                <a:cubicBezTo>
                  <a:pt x="321" y="967"/>
                  <a:pt x="321" y="967"/>
                  <a:pt x="321" y="967"/>
                </a:cubicBezTo>
                <a:cubicBezTo>
                  <a:pt x="317" y="971"/>
                  <a:pt x="317" y="971"/>
                  <a:pt x="317" y="971"/>
                </a:cubicBezTo>
                <a:cubicBezTo>
                  <a:pt x="325" y="971"/>
                  <a:pt x="325" y="971"/>
                  <a:pt x="325" y="971"/>
                </a:cubicBezTo>
                <a:cubicBezTo>
                  <a:pt x="322" y="973"/>
                  <a:pt x="322" y="975"/>
                  <a:pt x="331" y="973"/>
                </a:cubicBezTo>
                <a:cubicBezTo>
                  <a:pt x="332" y="974"/>
                  <a:pt x="332" y="974"/>
                  <a:pt x="332" y="974"/>
                </a:cubicBezTo>
                <a:cubicBezTo>
                  <a:pt x="333" y="972"/>
                  <a:pt x="333" y="972"/>
                  <a:pt x="333" y="972"/>
                </a:cubicBezTo>
                <a:cubicBezTo>
                  <a:pt x="339" y="974"/>
                  <a:pt x="339" y="974"/>
                  <a:pt x="339" y="974"/>
                </a:cubicBezTo>
                <a:cubicBezTo>
                  <a:pt x="339" y="975"/>
                  <a:pt x="339" y="975"/>
                  <a:pt x="339" y="975"/>
                </a:cubicBezTo>
                <a:cubicBezTo>
                  <a:pt x="345" y="972"/>
                  <a:pt x="345" y="972"/>
                  <a:pt x="345" y="972"/>
                </a:cubicBezTo>
                <a:cubicBezTo>
                  <a:pt x="344" y="969"/>
                  <a:pt x="344" y="969"/>
                  <a:pt x="344" y="969"/>
                </a:cubicBezTo>
                <a:cubicBezTo>
                  <a:pt x="349" y="970"/>
                  <a:pt x="349" y="970"/>
                  <a:pt x="349" y="970"/>
                </a:cubicBezTo>
                <a:cubicBezTo>
                  <a:pt x="350" y="969"/>
                  <a:pt x="350" y="969"/>
                  <a:pt x="350" y="969"/>
                </a:cubicBezTo>
                <a:cubicBezTo>
                  <a:pt x="351" y="968"/>
                  <a:pt x="351" y="968"/>
                  <a:pt x="351" y="968"/>
                </a:cubicBezTo>
                <a:cubicBezTo>
                  <a:pt x="351" y="968"/>
                  <a:pt x="353" y="969"/>
                  <a:pt x="351" y="969"/>
                </a:cubicBezTo>
                <a:cubicBezTo>
                  <a:pt x="353" y="970"/>
                  <a:pt x="353" y="970"/>
                  <a:pt x="353" y="970"/>
                </a:cubicBezTo>
                <a:cubicBezTo>
                  <a:pt x="353" y="969"/>
                  <a:pt x="353" y="969"/>
                  <a:pt x="353" y="969"/>
                </a:cubicBezTo>
                <a:cubicBezTo>
                  <a:pt x="355" y="972"/>
                  <a:pt x="355" y="972"/>
                  <a:pt x="355" y="972"/>
                </a:cubicBezTo>
                <a:cubicBezTo>
                  <a:pt x="370" y="969"/>
                  <a:pt x="370" y="969"/>
                  <a:pt x="370" y="969"/>
                </a:cubicBezTo>
                <a:cubicBezTo>
                  <a:pt x="369" y="970"/>
                  <a:pt x="369" y="970"/>
                  <a:pt x="369" y="970"/>
                </a:cubicBezTo>
                <a:cubicBezTo>
                  <a:pt x="363" y="972"/>
                  <a:pt x="363" y="972"/>
                  <a:pt x="363" y="972"/>
                </a:cubicBezTo>
                <a:cubicBezTo>
                  <a:pt x="357" y="974"/>
                  <a:pt x="357" y="974"/>
                  <a:pt x="357" y="974"/>
                </a:cubicBezTo>
                <a:cubicBezTo>
                  <a:pt x="357" y="976"/>
                  <a:pt x="357" y="976"/>
                  <a:pt x="357" y="976"/>
                </a:cubicBezTo>
                <a:cubicBezTo>
                  <a:pt x="357" y="976"/>
                  <a:pt x="362" y="977"/>
                  <a:pt x="356" y="976"/>
                </a:cubicBezTo>
                <a:cubicBezTo>
                  <a:pt x="356" y="977"/>
                  <a:pt x="356" y="977"/>
                  <a:pt x="356" y="977"/>
                </a:cubicBezTo>
                <a:cubicBezTo>
                  <a:pt x="360" y="976"/>
                  <a:pt x="360" y="976"/>
                  <a:pt x="360" y="976"/>
                </a:cubicBezTo>
                <a:cubicBezTo>
                  <a:pt x="367" y="977"/>
                  <a:pt x="367" y="977"/>
                  <a:pt x="367" y="977"/>
                </a:cubicBezTo>
                <a:cubicBezTo>
                  <a:pt x="373" y="974"/>
                  <a:pt x="373" y="974"/>
                  <a:pt x="373" y="974"/>
                </a:cubicBezTo>
                <a:cubicBezTo>
                  <a:pt x="376" y="974"/>
                  <a:pt x="376" y="974"/>
                  <a:pt x="376" y="974"/>
                </a:cubicBezTo>
                <a:cubicBezTo>
                  <a:pt x="379" y="970"/>
                  <a:pt x="379" y="970"/>
                  <a:pt x="379" y="970"/>
                </a:cubicBezTo>
                <a:cubicBezTo>
                  <a:pt x="381" y="971"/>
                  <a:pt x="381" y="971"/>
                  <a:pt x="381" y="971"/>
                </a:cubicBezTo>
                <a:cubicBezTo>
                  <a:pt x="388" y="970"/>
                  <a:pt x="388" y="970"/>
                  <a:pt x="388" y="970"/>
                </a:cubicBezTo>
                <a:cubicBezTo>
                  <a:pt x="387" y="973"/>
                  <a:pt x="387" y="973"/>
                  <a:pt x="387" y="973"/>
                </a:cubicBezTo>
                <a:cubicBezTo>
                  <a:pt x="387" y="971"/>
                  <a:pt x="387" y="971"/>
                  <a:pt x="387" y="971"/>
                </a:cubicBezTo>
                <a:cubicBezTo>
                  <a:pt x="383" y="972"/>
                  <a:pt x="383" y="972"/>
                  <a:pt x="383" y="972"/>
                </a:cubicBezTo>
                <a:cubicBezTo>
                  <a:pt x="380" y="975"/>
                  <a:pt x="380" y="975"/>
                  <a:pt x="380" y="975"/>
                </a:cubicBezTo>
                <a:cubicBezTo>
                  <a:pt x="380" y="975"/>
                  <a:pt x="380" y="977"/>
                  <a:pt x="379" y="974"/>
                </a:cubicBezTo>
                <a:cubicBezTo>
                  <a:pt x="379" y="977"/>
                  <a:pt x="379" y="977"/>
                  <a:pt x="379" y="977"/>
                </a:cubicBezTo>
                <a:cubicBezTo>
                  <a:pt x="383" y="977"/>
                  <a:pt x="383" y="977"/>
                  <a:pt x="383" y="977"/>
                </a:cubicBezTo>
                <a:cubicBezTo>
                  <a:pt x="386" y="979"/>
                  <a:pt x="386" y="979"/>
                  <a:pt x="386" y="979"/>
                </a:cubicBezTo>
                <a:cubicBezTo>
                  <a:pt x="391" y="978"/>
                  <a:pt x="391" y="978"/>
                  <a:pt x="391" y="978"/>
                </a:cubicBezTo>
                <a:cubicBezTo>
                  <a:pt x="391" y="975"/>
                  <a:pt x="391" y="975"/>
                  <a:pt x="391" y="975"/>
                </a:cubicBezTo>
                <a:cubicBezTo>
                  <a:pt x="393" y="975"/>
                  <a:pt x="392" y="971"/>
                  <a:pt x="394" y="974"/>
                </a:cubicBezTo>
                <a:cubicBezTo>
                  <a:pt x="395" y="974"/>
                  <a:pt x="389" y="971"/>
                  <a:pt x="396" y="977"/>
                </a:cubicBezTo>
                <a:cubicBezTo>
                  <a:pt x="397" y="976"/>
                  <a:pt x="397" y="976"/>
                  <a:pt x="397" y="976"/>
                </a:cubicBezTo>
                <a:cubicBezTo>
                  <a:pt x="397" y="978"/>
                  <a:pt x="397" y="978"/>
                  <a:pt x="397" y="978"/>
                </a:cubicBezTo>
                <a:cubicBezTo>
                  <a:pt x="402" y="974"/>
                  <a:pt x="402" y="974"/>
                  <a:pt x="402" y="974"/>
                </a:cubicBezTo>
                <a:cubicBezTo>
                  <a:pt x="402" y="973"/>
                  <a:pt x="402" y="973"/>
                  <a:pt x="402" y="973"/>
                </a:cubicBezTo>
                <a:cubicBezTo>
                  <a:pt x="400" y="972"/>
                  <a:pt x="400" y="972"/>
                  <a:pt x="400" y="972"/>
                </a:cubicBezTo>
                <a:cubicBezTo>
                  <a:pt x="400" y="971"/>
                  <a:pt x="400" y="971"/>
                  <a:pt x="400" y="971"/>
                </a:cubicBezTo>
                <a:cubicBezTo>
                  <a:pt x="402" y="971"/>
                  <a:pt x="402" y="971"/>
                  <a:pt x="402" y="971"/>
                </a:cubicBezTo>
                <a:cubicBezTo>
                  <a:pt x="404" y="974"/>
                  <a:pt x="404" y="974"/>
                  <a:pt x="404" y="974"/>
                </a:cubicBezTo>
                <a:cubicBezTo>
                  <a:pt x="406" y="973"/>
                  <a:pt x="406" y="973"/>
                  <a:pt x="406" y="973"/>
                </a:cubicBezTo>
                <a:cubicBezTo>
                  <a:pt x="407" y="971"/>
                  <a:pt x="409" y="976"/>
                  <a:pt x="407" y="970"/>
                </a:cubicBezTo>
                <a:cubicBezTo>
                  <a:pt x="409" y="973"/>
                  <a:pt x="409" y="973"/>
                  <a:pt x="409" y="973"/>
                </a:cubicBezTo>
                <a:cubicBezTo>
                  <a:pt x="411" y="971"/>
                  <a:pt x="411" y="971"/>
                  <a:pt x="411" y="971"/>
                </a:cubicBezTo>
                <a:cubicBezTo>
                  <a:pt x="412" y="974"/>
                  <a:pt x="412" y="974"/>
                  <a:pt x="412" y="974"/>
                </a:cubicBezTo>
                <a:cubicBezTo>
                  <a:pt x="411" y="976"/>
                  <a:pt x="411" y="976"/>
                  <a:pt x="411" y="976"/>
                </a:cubicBezTo>
                <a:cubicBezTo>
                  <a:pt x="412" y="977"/>
                  <a:pt x="412" y="977"/>
                  <a:pt x="412" y="977"/>
                </a:cubicBezTo>
                <a:cubicBezTo>
                  <a:pt x="419" y="976"/>
                  <a:pt x="419" y="976"/>
                  <a:pt x="419" y="976"/>
                </a:cubicBezTo>
                <a:cubicBezTo>
                  <a:pt x="419" y="975"/>
                  <a:pt x="419" y="975"/>
                  <a:pt x="419" y="975"/>
                </a:cubicBezTo>
                <a:cubicBezTo>
                  <a:pt x="424" y="976"/>
                  <a:pt x="424" y="976"/>
                  <a:pt x="424" y="976"/>
                </a:cubicBezTo>
                <a:cubicBezTo>
                  <a:pt x="427" y="975"/>
                  <a:pt x="427" y="975"/>
                  <a:pt x="427" y="975"/>
                </a:cubicBezTo>
                <a:cubicBezTo>
                  <a:pt x="429" y="976"/>
                  <a:pt x="429" y="976"/>
                  <a:pt x="429" y="976"/>
                </a:cubicBezTo>
                <a:cubicBezTo>
                  <a:pt x="436" y="973"/>
                  <a:pt x="436" y="973"/>
                  <a:pt x="436" y="973"/>
                </a:cubicBezTo>
                <a:cubicBezTo>
                  <a:pt x="438" y="971"/>
                  <a:pt x="438" y="971"/>
                  <a:pt x="438" y="971"/>
                </a:cubicBezTo>
                <a:cubicBezTo>
                  <a:pt x="437" y="970"/>
                  <a:pt x="442" y="972"/>
                  <a:pt x="437" y="969"/>
                </a:cubicBezTo>
                <a:cubicBezTo>
                  <a:pt x="438" y="967"/>
                  <a:pt x="438" y="967"/>
                  <a:pt x="438" y="967"/>
                </a:cubicBezTo>
                <a:cubicBezTo>
                  <a:pt x="444" y="969"/>
                  <a:pt x="444" y="969"/>
                  <a:pt x="444" y="969"/>
                </a:cubicBezTo>
                <a:cubicBezTo>
                  <a:pt x="447" y="972"/>
                  <a:pt x="447" y="972"/>
                  <a:pt x="447" y="972"/>
                </a:cubicBezTo>
                <a:cubicBezTo>
                  <a:pt x="447" y="973"/>
                  <a:pt x="449" y="974"/>
                  <a:pt x="455" y="972"/>
                </a:cubicBezTo>
                <a:cubicBezTo>
                  <a:pt x="460" y="974"/>
                  <a:pt x="460" y="974"/>
                  <a:pt x="460" y="974"/>
                </a:cubicBezTo>
                <a:cubicBezTo>
                  <a:pt x="469" y="972"/>
                  <a:pt x="469" y="972"/>
                  <a:pt x="469" y="972"/>
                </a:cubicBezTo>
                <a:cubicBezTo>
                  <a:pt x="472" y="969"/>
                  <a:pt x="472" y="969"/>
                  <a:pt x="472" y="969"/>
                </a:cubicBezTo>
                <a:cubicBezTo>
                  <a:pt x="477" y="971"/>
                  <a:pt x="477" y="971"/>
                  <a:pt x="477" y="971"/>
                </a:cubicBezTo>
                <a:cubicBezTo>
                  <a:pt x="479" y="967"/>
                  <a:pt x="479" y="967"/>
                  <a:pt x="479" y="967"/>
                </a:cubicBezTo>
                <a:cubicBezTo>
                  <a:pt x="481" y="967"/>
                  <a:pt x="477" y="965"/>
                  <a:pt x="481" y="966"/>
                </a:cubicBezTo>
                <a:cubicBezTo>
                  <a:pt x="483" y="966"/>
                  <a:pt x="482" y="969"/>
                  <a:pt x="484" y="967"/>
                </a:cubicBezTo>
                <a:cubicBezTo>
                  <a:pt x="485" y="965"/>
                  <a:pt x="485" y="965"/>
                  <a:pt x="485" y="965"/>
                </a:cubicBezTo>
                <a:cubicBezTo>
                  <a:pt x="482" y="964"/>
                  <a:pt x="482" y="964"/>
                  <a:pt x="482" y="964"/>
                </a:cubicBezTo>
                <a:cubicBezTo>
                  <a:pt x="498" y="963"/>
                  <a:pt x="498" y="963"/>
                  <a:pt x="498" y="963"/>
                </a:cubicBezTo>
                <a:cubicBezTo>
                  <a:pt x="500" y="963"/>
                  <a:pt x="500" y="963"/>
                  <a:pt x="500" y="963"/>
                </a:cubicBezTo>
                <a:cubicBezTo>
                  <a:pt x="498" y="963"/>
                  <a:pt x="501" y="974"/>
                  <a:pt x="492" y="965"/>
                </a:cubicBezTo>
                <a:cubicBezTo>
                  <a:pt x="492" y="965"/>
                  <a:pt x="493" y="967"/>
                  <a:pt x="489" y="966"/>
                </a:cubicBezTo>
                <a:cubicBezTo>
                  <a:pt x="488" y="965"/>
                  <a:pt x="488" y="965"/>
                  <a:pt x="488" y="965"/>
                </a:cubicBezTo>
                <a:cubicBezTo>
                  <a:pt x="488" y="967"/>
                  <a:pt x="487" y="961"/>
                  <a:pt x="485" y="967"/>
                </a:cubicBezTo>
                <a:cubicBezTo>
                  <a:pt x="493" y="967"/>
                  <a:pt x="493" y="967"/>
                  <a:pt x="493" y="967"/>
                </a:cubicBezTo>
                <a:cubicBezTo>
                  <a:pt x="503" y="965"/>
                  <a:pt x="503" y="965"/>
                  <a:pt x="503" y="965"/>
                </a:cubicBezTo>
                <a:cubicBezTo>
                  <a:pt x="501" y="970"/>
                  <a:pt x="498" y="966"/>
                  <a:pt x="492" y="969"/>
                </a:cubicBezTo>
                <a:cubicBezTo>
                  <a:pt x="493" y="970"/>
                  <a:pt x="487" y="969"/>
                  <a:pt x="494" y="971"/>
                </a:cubicBezTo>
                <a:cubicBezTo>
                  <a:pt x="498" y="971"/>
                  <a:pt x="498" y="971"/>
                  <a:pt x="498" y="971"/>
                </a:cubicBezTo>
                <a:cubicBezTo>
                  <a:pt x="499" y="971"/>
                  <a:pt x="499" y="971"/>
                  <a:pt x="499" y="971"/>
                </a:cubicBezTo>
                <a:cubicBezTo>
                  <a:pt x="496" y="975"/>
                  <a:pt x="496" y="975"/>
                  <a:pt x="496" y="975"/>
                </a:cubicBezTo>
                <a:cubicBezTo>
                  <a:pt x="499" y="975"/>
                  <a:pt x="499" y="975"/>
                  <a:pt x="499" y="975"/>
                </a:cubicBezTo>
                <a:cubicBezTo>
                  <a:pt x="499" y="975"/>
                  <a:pt x="502" y="974"/>
                  <a:pt x="498" y="975"/>
                </a:cubicBezTo>
                <a:cubicBezTo>
                  <a:pt x="500" y="972"/>
                  <a:pt x="499" y="980"/>
                  <a:pt x="507" y="972"/>
                </a:cubicBezTo>
                <a:cubicBezTo>
                  <a:pt x="506" y="971"/>
                  <a:pt x="506" y="971"/>
                  <a:pt x="506" y="971"/>
                </a:cubicBezTo>
                <a:cubicBezTo>
                  <a:pt x="510" y="967"/>
                  <a:pt x="510" y="967"/>
                  <a:pt x="510" y="967"/>
                </a:cubicBezTo>
                <a:cubicBezTo>
                  <a:pt x="511" y="967"/>
                  <a:pt x="511" y="967"/>
                  <a:pt x="511" y="967"/>
                </a:cubicBezTo>
                <a:cubicBezTo>
                  <a:pt x="511" y="963"/>
                  <a:pt x="511" y="963"/>
                  <a:pt x="511" y="963"/>
                </a:cubicBezTo>
                <a:cubicBezTo>
                  <a:pt x="521" y="965"/>
                  <a:pt x="521" y="965"/>
                  <a:pt x="521" y="965"/>
                </a:cubicBezTo>
                <a:cubicBezTo>
                  <a:pt x="524" y="963"/>
                  <a:pt x="524" y="963"/>
                  <a:pt x="524" y="963"/>
                </a:cubicBezTo>
                <a:cubicBezTo>
                  <a:pt x="530" y="965"/>
                  <a:pt x="530" y="965"/>
                  <a:pt x="530" y="965"/>
                </a:cubicBezTo>
                <a:cubicBezTo>
                  <a:pt x="538" y="962"/>
                  <a:pt x="538" y="962"/>
                  <a:pt x="538" y="962"/>
                </a:cubicBezTo>
                <a:cubicBezTo>
                  <a:pt x="538" y="963"/>
                  <a:pt x="540" y="961"/>
                  <a:pt x="538" y="964"/>
                </a:cubicBezTo>
                <a:cubicBezTo>
                  <a:pt x="539" y="964"/>
                  <a:pt x="539" y="964"/>
                  <a:pt x="539" y="964"/>
                </a:cubicBezTo>
                <a:cubicBezTo>
                  <a:pt x="540" y="961"/>
                  <a:pt x="540" y="961"/>
                  <a:pt x="540" y="961"/>
                </a:cubicBezTo>
                <a:cubicBezTo>
                  <a:pt x="541" y="962"/>
                  <a:pt x="541" y="962"/>
                  <a:pt x="541" y="962"/>
                </a:cubicBezTo>
                <a:cubicBezTo>
                  <a:pt x="547" y="962"/>
                  <a:pt x="547" y="962"/>
                  <a:pt x="547" y="962"/>
                </a:cubicBezTo>
                <a:cubicBezTo>
                  <a:pt x="548" y="961"/>
                  <a:pt x="548" y="961"/>
                  <a:pt x="548" y="961"/>
                </a:cubicBezTo>
                <a:cubicBezTo>
                  <a:pt x="546" y="960"/>
                  <a:pt x="546" y="960"/>
                  <a:pt x="546" y="960"/>
                </a:cubicBezTo>
                <a:cubicBezTo>
                  <a:pt x="551" y="957"/>
                  <a:pt x="551" y="957"/>
                  <a:pt x="551" y="957"/>
                </a:cubicBezTo>
                <a:cubicBezTo>
                  <a:pt x="558" y="958"/>
                  <a:pt x="558" y="958"/>
                  <a:pt x="558" y="958"/>
                </a:cubicBezTo>
                <a:cubicBezTo>
                  <a:pt x="575" y="954"/>
                  <a:pt x="575" y="954"/>
                  <a:pt x="575" y="954"/>
                </a:cubicBezTo>
                <a:cubicBezTo>
                  <a:pt x="576" y="954"/>
                  <a:pt x="578" y="958"/>
                  <a:pt x="580" y="952"/>
                </a:cubicBezTo>
                <a:cubicBezTo>
                  <a:pt x="579" y="954"/>
                  <a:pt x="579" y="954"/>
                  <a:pt x="579" y="954"/>
                </a:cubicBezTo>
                <a:cubicBezTo>
                  <a:pt x="581" y="954"/>
                  <a:pt x="581" y="954"/>
                  <a:pt x="581" y="954"/>
                </a:cubicBezTo>
                <a:cubicBezTo>
                  <a:pt x="582" y="952"/>
                  <a:pt x="582" y="952"/>
                  <a:pt x="582" y="952"/>
                </a:cubicBezTo>
                <a:cubicBezTo>
                  <a:pt x="583" y="953"/>
                  <a:pt x="583" y="953"/>
                  <a:pt x="583" y="953"/>
                </a:cubicBezTo>
                <a:cubicBezTo>
                  <a:pt x="579" y="956"/>
                  <a:pt x="579" y="956"/>
                  <a:pt x="579" y="956"/>
                </a:cubicBezTo>
                <a:cubicBezTo>
                  <a:pt x="578" y="956"/>
                  <a:pt x="576" y="953"/>
                  <a:pt x="575" y="955"/>
                </a:cubicBezTo>
                <a:cubicBezTo>
                  <a:pt x="577" y="956"/>
                  <a:pt x="577" y="956"/>
                  <a:pt x="577" y="956"/>
                </a:cubicBezTo>
                <a:cubicBezTo>
                  <a:pt x="575" y="958"/>
                  <a:pt x="575" y="958"/>
                  <a:pt x="575" y="958"/>
                </a:cubicBezTo>
                <a:cubicBezTo>
                  <a:pt x="577" y="960"/>
                  <a:pt x="577" y="960"/>
                  <a:pt x="577" y="960"/>
                </a:cubicBezTo>
                <a:cubicBezTo>
                  <a:pt x="589" y="958"/>
                  <a:pt x="589" y="958"/>
                  <a:pt x="589" y="958"/>
                </a:cubicBezTo>
                <a:cubicBezTo>
                  <a:pt x="590" y="956"/>
                  <a:pt x="590" y="956"/>
                  <a:pt x="590" y="956"/>
                </a:cubicBezTo>
                <a:cubicBezTo>
                  <a:pt x="589" y="955"/>
                  <a:pt x="583" y="965"/>
                  <a:pt x="597" y="953"/>
                </a:cubicBezTo>
                <a:cubicBezTo>
                  <a:pt x="597" y="948"/>
                  <a:pt x="597" y="948"/>
                  <a:pt x="597" y="948"/>
                </a:cubicBezTo>
                <a:cubicBezTo>
                  <a:pt x="599" y="947"/>
                  <a:pt x="599" y="947"/>
                  <a:pt x="599" y="947"/>
                </a:cubicBezTo>
                <a:cubicBezTo>
                  <a:pt x="600" y="948"/>
                  <a:pt x="596" y="950"/>
                  <a:pt x="601" y="948"/>
                </a:cubicBezTo>
                <a:cubicBezTo>
                  <a:pt x="598" y="951"/>
                  <a:pt x="598" y="951"/>
                  <a:pt x="598" y="951"/>
                </a:cubicBezTo>
                <a:cubicBezTo>
                  <a:pt x="600" y="954"/>
                  <a:pt x="600" y="954"/>
                  <a:pt x="600" y="954"/>
                </a:cubicBezTo>
                <a:cubicBezTo>
                  <a:pt x="601" y="953"/>
                  <a:pt x="601" y="953"/>
                  <a:pt x="601" y="953"/>
                </a:cubicBezTo>
                <a:cubicBezTo>
                  <a:pt x="602" y="951"/>
                  <a:pt x="602" y="951"/>
                  <a:pt x="602" y="951"/>
                </a:cubicBezTo>
                <a:cubicBezTo>
                  <a:pt x="605" y="950"/>
                  <a:pt x="605" y="950"/>
                  <a:pt x="605" y="950"/>
                </a:cubicBezTo>
                <a:cubicBezTo>
                  <a:pt x="607" y="950"/>
                  <a:pt x="607" y="950"/>
                  <a:pt x="607" y="950"/>
                </a:cubicBezTo>
                <a:cubicBezTo>
                  <a:pt x="606" y="952"/>
                  <a:pt x="606" y="952"/>
                  <a:pt x="606" y="952"/>
                </a:cubicBezTo>
                <a:cubicBezTo>
                  <a:pt x="604" y="953"/>
                  <a:pt x="604" y="953"/>
                  <a:pt x="604" y="953"/>
                </a:cubicBezTo>
                <a:cubicBezTo>
                  <a:pt x="607" y="955"/>
                  <a:pt x="607" y="955"/>
                  <a:pt x="607" y="955"/>
                </a:cubicBezTo>
                <a:cubicBezTo>
                  <a:pt x="613" y="956"/>
                  <a:pt x="613" y="956"/>
                  <a:pt x="613" y="956"/>
                </a:cubicBezTo>
                <a:cubicBezTo>
                  <a:pt x="612" y="957"/>
                  <a:pt x="606" y="955"/>
                  <a:pt x="620" y="953"/>
                </a:cubicBezTo>
                <a:cubicBezTo>
                  <a:pt x="622" y="954"/>
                  <a:pt x="622" y="954"/>
                  <a:pt x="622" y="954"/>
                </a:cubicBezTo>
                <a:cubicBezTo>
                  <a:pt x="627" y="951"/>
                  <a:pt x="627" y="951"/>
                  <a:pt x="627" y="951"/>
                </a:cubicBezTo>
                <a:cubicBezTo>
                  <a:pt x="628" y="953"/>
                  <a:pt x="628" y="953"/>
                  <a:pt x="628" y="953"/>
                </a:cubicBezTo>
                <a:cubicBezTo>
                  <a:pt x="633" y="950"/>
                  <a:pt x="633" y="950"/>
                  <a:pt x="633" y="950"/>
                </a:cubicBezTo>
                <a:cubicBezTo>
                  <a:pt x="654" y="947"/>
                  <a:pt x="654" y="947"/>
                  <a:pt x="654" y="947"/>
                </a:cubicBezTo>
                <a:cubicBezTo>
                  <a:pt x="656" y="945"/>
                  <a:pt x="656" y="945"/>
                  <a:pt x="656" y="945"/>
                </a:cubicBezTo>
                <a:cubicBezTo>
                  <a:pt x="662" y="947"/>
                  <a:pt x="662" y="947"/>
                  <a:pt x="662" y="947"/>
                </a:cubicBezTo>
                <a:cubicBezTo>
                  <a:pt x="666" y="948"/>
                  <a:pt x="666" y="948"/>
                  <a:pt x="666" y="948"/>
                </a:cubicBezTo>
                <a:cubicBezTo>
                  <a:pt x="667" y="950"/>
                  <a:pt x="654" y="951"/>
                  <a:pt x="667" y="941"/>
                </a:cubicBezTo>
                <a:cubicBezTo>
                  <a:pt x="667" y="942"/>
                  <a:pt x="666" y="942"/>
                  <a:pt x="668" y="943"/>
                </a:cubicBezTo>
                <a:cubicBezTo>
                  <a:pt x="669" y="944"/>
                  <a:pt x="659" y="947"/>
                  <a:pt x="670" y="938"/>
                </a:cubicBezTo>
                <a:cubicBezTo>
                  <a:pt x="674" y="939"/>
                  <a:pt x="674" y="939"/>
                  <a:pt x="674" y="939"/>
                </a:cubicBezTo>
                <a:cubicBezTo>
                  <a:pt x="680" y="937"/>
                  <a:pt x="680" y="937"/>
                  <a:pt x="680" y="937"/>
                </a:cubicBezTo>
                <a:cubicBezTo>
                  <a:pt x="681" y="937"/>
                  <a:pt x="672" y="939"/>
                  <a:pt x="683" y="938"/>
                </a:cubicBezTo>
                <a:cubicBezTo>
                  <a:pt x="684" y="936"/>
                  <a:pt x="684" y="936"/>
                  <a:pt x="684" y="936"/>
                </a:cubicBezTo>
                <a:cubicBezTo>
                  <a:pt x="685" y="937"/>
                  <a:pt x="685" y="937"/>
                  <a:pt x="685" y="937"/>
                </a:cubicBezTo>
                <a:cubicBezTo>
                  <a:pt x="681" y="940"/>
                  <a:pt x="681" y="940"/>
                  <a:pt x="681" y="940"/>
                </a:cubicBezTo>
                <a:cubicBezTo>
                  <a:pt x="680" y="938"/>
                  <a:pt x="680" y="938"/>
                  <a:pt x="680" y="938"/>
                </a:cubicBezTo>
                <a:cubicBezTo>
                  <a:pt x="678" y="940"/>
                  <a:pt x="676" y="939"/>
                  <a:pt x="676" y="940"/>
                </a:cubicBezTo>
                <a:cubicBezTo>
                  <a:pt x="670" y="945"/>
                  <a:pt x="670" y="945"/>
                  <a:pt x="670" y="945"/>
                </a:cubicBezTo>
                <a:cubicBezTo>
                  <a:pt x="671" y="947"/>
                  <a:pt x="671" y="947"/>
                  <a:pt x="671" y="947"/>
                </a:cubicBezTo>
                <a:cubicBezTo>
                  <a:pt x="679" y="946"/>
                  <a:pt x="679" y="946"/>
                  <a:pt x="679" y="946"/>
                </a:cubicBezTo>
                <a:cubicBezTo>
                  <a:pt x="682" y="944"/>
                  <a:pt x="682" y="944"/>
                  <a:pt x="682" y="944"/>
                </a:cubicBezTo>
                <a:cubicBezTo>
                  <a:pt x="690" y="944"/>
                  <a:pt x="690" y="944"/>
                  <a:pt x="690" y="944"/>
                </a:cubicBezTo>
                <a:cubicBezTo>
                  <a:pt x="697" y="941"/>
                  <a:pt x="697" y="941"/>
                  <a:pt x="697" y="941"/>
                </a:cubicBezTo>
                <a:cubicBezTo>
                  <a:pt x="702" y="942"/>
                  <a:pt x="702" y="942"/>
                  <a:pt x="702" y="942"/>
                </a:cubicBezTo>
                <a:cubicBezTo>
                  <a:pt x="712" y="941"/>
                  <a:pt x="712" y="941"/>
                  <a:pt x="712" y="941"/>
                </a:cubicBezTo>
                <a:cubicBezTo>
                  <a:pt x="712" y="940"/>
                  <a:pt x="712" y="940"/>
                  <a:pt x="712" y="940"/>
                </a:cubicBezTo>
                <a:cubicBezTo>
                  <a:pt x="706" y="941"/>
                  <a:pt x="711" y="948"/>
                  <a:pt x="720" y="934"/>
                </a:cubicBezTo>
                <a:cubicBezTo>
                  <a:pt x="720" y="933"/>
                  <a:pt x="720" y="933"/>
                  <a:pt x="720" y="933"/>
                </a:cubicBezTo>
                <a:cubicBezTo>
                  <a:pt x="722" y="933"/>
                  <a:pt x="722" y="933"/>
                  <a:pt x="722" y="933"/>
                </a:cubicBezTo>
                <a:cubicBezTo>
                  <a:pt x="723" y="931"/>
                  <a:pt x="723" y="931"/>
                  <a:pt x="723" y="931"/>
                </a:cubicBezTo>
                <a:cubicBezTo>
                  <a:pt x="726" y="934"/>
                  <a:pt x="726" y="934"/>
                  <a:pt x="726" y="934"/>
                </a:cubicBezTo>
                <a:cubicBezTo>
                  <a:pt x="726" y="932"/>
                  <a:pt x="736" y="935"/>
                  <a:pt x="725" y="930"/>
                </a:cubicBezTo>
                <a:cubicBezTo>
                  <a:pt x="726" y="931"/>
                  <a:pt x="727" y="930"/>
                  <a:pt x="728" y="930"/>
                </a:cubicBezTo>
                <a:cubicBezTo>
                  <a:pt x="728" y="936"/>
                  <a:pt x="728" y="936"/>
                  <a:pt x="728" y="936"/>
                </a:cubicBezTo>
                <a:cubicBezTo>
                  <a:pt x="723" y="937"/>
                  <a:pt x="723" y="937"/>
                  <a:pt x="723" y="937"/>
                </a:cubicBezTo>
                <a:cubicBezTo>
                  <a:pt x="723" y="938"/>
                  <a:pt x="723" y="938"/>
                  <a:pt x="723" y="938"/>
                </a:cubicBezTo>
                <a:cubicBezTo>
                  <a:pt x="747" y="937"/>
                  <a:pt x="747" y="937"/>
                  <a:pt x="747" y="937"/>
                </a:cubicBezTo>
                <a:cubicBezTo>
                  <a:pt x="750" y="935"/>
                  <a:pt x="750" y="935"/>
                  <a:pt x="750" y="935"/>
                </a:cubicBezTo>
                <a:cubicBezTo>
                  <a:pt x="748" y="933"/>
                  <a:pt x="748" y="933"/>
                  <a:pt x="748" y="933"/>
                </a:cubicBezTo>
                <a:cubicBezTo>
                  <a:pt x="744" y="933"/>
                  <a:pt x="744" y="933"/>
                  <a:pt x="744" y="933"/>
                </a:cubicBezTo>
                <a:cubicBezTo>
                  <a:pt x="746" y="931"/>
                  <a:pt x="746" y="931"/>
                  <a:pt x="746" y="931"/>
                </a:cubicBezTo>
                <a:cubicBezTo>
                  <a:pt x="751" y="932"/>
                  <a:pt x="751" y="932"/>
                  <a:pt x="751" y="932"/>
                </a:cubicBezTo>
                <a:cubicBezTo>
                  <a:pt x="752" y="931"/>
                  <a:pt x="752" y="931"/>
                  <a:pt x="752" y="931"/>
                </a:cubicBezTo>
                <a:cubicBezTo>
                  <a:pt x="751" y="930"/>
                  <a:pt x="751" y="930"/>
                  <a:pt x="751" y="930"/>
                </a:cubicBezTo>
                <a:cubicBezTo>
                  <a:pt x="751" y="927"/>
                  <a:pt x="751" y="927"/>
                  <a:pt x="751" y="927"/>
                </a:cubicBezTo>
                <a:cubicBezTo>
                  <a:pt x="756" y="925"/>
                  <a:pt x="756" y="925"/>
                  <a:pt x="756" y="925"/>
                </a:cubicBezTo>
                <a:cubicBezTo>
                  <a:pt x="761" y="924"/>
                  <a:pt x="752" y="927"/>
                  <a:pt x="760" y="926"/>
                </a:cubicBezTo>
                <a:cubicBezTo>
                  <a:pt x="760" y="925"/>
                  <a:pt x="760" y="925"/>
                  <a:pt x="760" y="925"/>
                </a:cubicBezTo>
                <a:cubicBezTo>
                  <a:pt x="762" y="927"/>
                  <a:pt x="764" y="922"/>
                  <a:pt x="764" y="929"/>
                </a:cubicBezTo>
                <a:cubicBezTo>
                  <a:pt x="764" y="926"/>
                  <a:pt x="764" y="926"/>
                  <a:pt x="764" y="926"/>
                </a:cubicBezTo>
                <a:cubicBezTo>
                  <a:pt x="765" y="926"/>
                  <a:pt x="765" y="926"/>
                  <a:pt x="765" y="926"/>
                </a:cubicBezTo>
                <a:cubicBezTo>
                  <a:pt x="766" y="927"/>
                  <a:pt x="766" y="927"/>
                  <a:pt x="766" y="927"/>
                </a:cubicBezTo>
                <a:cubicBezTo>
                  <a:pt x="761" y="931"/>
                  <a:pt x="761" y="931"/>
                  <a:pt x="761" y="931"/>
                </a:cubicBezTo>
                <a:cubicBezTo>
                  <a:pt x="762" y="933"/>
                  <a:pt x="762" y="933"/>
                  <a:pt x="762" y="933"/>
                </a:cubicBezTo>
                <a:cubicBezTo>
                  <a:pt x="765" y="933"/>
                  <a:pt x="765" y="933"/>
                  <a:pt x="765" y="933"/>
                </a:cubicBezTo>
                <a:cubicBezTo>
                  <a:pt x="765" y="934"/>
                  <a:pt x="765" y="934"/>
                  <a:pt x="765" y="934"/>
                </a:cubicBezTo>
                <a:cubicBezTo>
                  <a:pt x="770" y="934"/>
                  <a:pt x="770" y="934"/>
                  <a:pt x="770" y="934"/>
                </a:cubicBezTo>
                <a:cubicBezTo>
                  <a:pt x="771" y="934"/>
                  <a:pt x="771" y="934"/>
                  <a:pt x="771" y="934"/>
                </a:cubicBezTo>
                <a:cubicBezTo>
                  <a:pt x="767" y="932"/>
                  <a:pt x="767" y="932"/>
                  <a:pt x="767" y="932"/>
                </a:cubicBezTo>
                <a:cubicBezTo>
                  <a:pt x="769" y="930"/>
                  <a:pt x="769" y="930"/>
                  <a:pt x="769" y="930"/>
                </a:cubicBezTo>
                <a:cubicBezTo>
                  <a:pt x="770" y="930"/>
                  <a:pt x="762" y="929"/>
                  <a:pt x="772" y="930"/>
                </a:cubicBezTo>
                <a:cubicBezTo>
                  <a:pt x="768" y="924"/>
                  <a:pt x="770" y="940"/>
                  <a:pt x="769" y="925"/>
                </a:cubicBezTo>
                <a:cubicBezTo>
                  <a:pt x="766" y="926"/>
                  <a:pt x="770" y="928"/>
                  <a:pt x="772" y="923"/>
                </a:cubicBezTo>
                <a:cubicBezTo>
                  <a:pt x="775" y="926"/>
                  <a:pt x="770" y="924"/>
                  <a:pt x="770" y="927"/>
                </a:cubicBezTo>
                <a:cubicBezTo>
                  <a:pt x="772" y="927"/>
                  <a:pt x="772" y="927"/>
                  <a:pt x="772" y="927"/>
                </a:cubicBezTo>
                <a:cubicBezTo>
                  <a:pt x="773" y="929"/>
                  <a:pt x="773" y="929"/>
                  <a:pt x="773" y="929"/>
                </a:cubicBezTo>
                <a:cubicBezTo>
                  <a:pt x="780" y="926"/>
                  <a:pt x="780" y="926"/>
                  <a:pt x="780" y="926"/>
                </a:cubicBezTo>
                <a:cubicBezTo>
                  <a:pt x="780" y="926"/>
                  <a:pt x="773" y="930"/>
                  <a:pt x="783" y="927"/>
                </a:cubicBezTo>
                <a:cubicBezTo>
                  <a:pt x="783" y="925"/>
                  <a:pt x="783" y="925"/>
                  <a:pt x="783" y="925"/>
                </a:cubicBezTo>
                <a:cubicBezTo>
                  <a:pt x="785" y="926"/>
                  <a:pt x="785" y="926"/>
                  <a:pt x="785" y="926"/>
                </a:cubicBezTo>
                <a:cubicBezTo>
                  <a:pt x="792" y="923"/>
                  <a:pt x="792" y="923"/>
                  <a:pt x="792" y="923"/>
                </a:cubicBezTo>
                <a:cubicBezTo>
                  <a:pt x="793" y="922"/>
                  <a:pt x="793" y="922"/>
                  <a:pt x="793" y="922"/>
                </a:cubicBezTo>
                <a:cubicBezTo>
                  <a:pt x="797" y="923"/>
                  <a:pt x="797" y="923"/>
                  <a:pt x="797" y="923"/>
                </a:cubicBezTo>
                <a:cubicBezTo>
                  <a:pt x="792" y="926"/>
                  <a:pt x="792" y="926"/>
                  <a:pt x="792" y="926"/>
                </a:cubicBezTo>
                <a:cubicBezTo>
                  <a:pt x="796" y="930"/>
                  <a:pt x="796" y="930"/>
                  <a:pt x="796" y="930"/>
                </a:cubicBezTo>
                <a:cubicBezTo>
                  <a:pt x="807" y="929"/>
                  <a:pt x="807" y="929"/>
                  <a:pt x="807" y="929"/>
                </a:cubicBezTo>
                <a:cubicBezTo>
                  <a:pt x="808" y="928"/>
                  <a:pt x="808" y="928"/>
                  <a:pt x="808" y="928"/>
                </a:cubicBezTo>
                <a:cubicBezTo>
                  <a:pt x="808" y="927"/>
                  <a:pt x="808" y="927"/>
                  <a:pt x="808" y="927"/>
                </a:cubicBezTo>
                <a:cubicBezTo>
                  <a:pt x="813" y="929"/>
                  <a:pt x="813" y="929"/>
                  <a:pt x="813" y="929"/>
                </a:cubicBezTo>
                <a:cubicBezTo>
                  <a:pt x="814" y="929"/>
                  <a:pt x="808" y="931"/>
                  <a:pt x="815" y="926"/>
                </a:cubicBezTo>
                <a:cubicBezTo>
                  <a:pt x="817" y="927"/>
                  <a:pt x="817" y="927"/>
                  <a:pt x="817" y="927"/>
                </a:cubicBezTo>
                <a:cubicBezTo>
                  <a:pt x="823" y="925"/>
                  <a:pt x="823" y="925"/>
                  <a:pt x="823" y="925"/>
                </a:cubicBezTo>
                <a:cubicBezTo>
                  <a:pt x="824" y="925"/>
                  <a:pt x="826" y="927"/>
                  <a:pt x="827" y="925"/>
                </a:cubicBezTo>
                <a:cubicBezTo>
                  <a:pt x="827" y="921"/>
                  <a:pt x="830" y="929"/>
                  <a:pt x="830" y="922"/>
                </a:cubicBezTo>
                <a:cubicBezTo>
                  <a:pt x="831" y="925"/>
                  <a:pt x="831" y="925"/>
                  <a:pt x="831" y="925"/>
                </a:cubicBezTo>
                <a:cubicBezTo>
                  <a:pt x="834" y="925"/>
                  <a:pt x="832" y="922"/>
                  <a:pt x="834" y="922"/>
                </a:cubicBezTo>
                <a:cubicBezTo>
                  <a:pt x="837" y="921"/>
                  <a:pt x="837" y="921"/>
                  <a:pt x="837" y="921"/>
                </a:cubicBezTo>
                <a:cubicBezTo>
                  <a:pt x="839" y="917"/>
                  <a:pt x="839" y="917"/>
                  <a:pt x="839" y="917"/>
                </a:cubicBezTo>
                <a:cubicBezTo>
                  <a:pt x="845" y="918"/>
                  <a:pt x="845" y="918"/>
                  <a:pt x="845" y="918"/>
                </a:cubicBezTo>
                <a:cubicBezTo>
                  <a:pt x="850" y="912"/>
                  <a:pt x="850" y="912"/>
                  <a:pt x="850" y="912"/>
                </a:cubicBezTo>
                <a:cubicBezTo>
                  <a:pt x="850" y="916"/>
                  <a:pt x="850" y="916"/>
                  <a:pt x="850" y="916"/>
                </a:cubicBezTo>
                <a:cubicBezTo>
                  <a:pt x="853" y="918"/>
                  <a:pt x="853" y="918"/>
                  <a:pt x="853" y="918"/>
                </a:cubicBezTo>
                <a:cubicBezTo>
                  <a:pt x="856" y="914"/>
                  <a:pt x="856" y="914"/>
                  <a:pt x="856" y="914"/>
                </a:cubicBezTo>
                <a:cubicBezTo>
                  <a:pt x="858" y="915"/>
                  <a:pt x="858" y="915"/>
                  <a:pt x="858" y="915"/>
                </a:cubicBezTo>
                <a:cubicBezTo>
                  <a:pt x="853" y="919"/>
                  <a:pt x="853" y="919"/>
                  <a:pt x="853" y="919"/>
                </a:cubicBezTo>
                <a:cubicBezTo>
                  <a:pt x="857" y="919"/>
                  <a:pt x="857" y="919"/>
                  <a:pt x="857" y="919"/>
                </a:cubicBezTo>
                <a:cubicBezTo>
                  <a:pt x="856" y="921"/>
                  <a:pt x="853" y="919"/>
                  <a:pt x="853" y="921"/>
                </a:cubicBezTo>
                <a:cubicBezTo>
                  <a:pt x="854" y="923"/>
                  <a:pt x="854" y="923"/>
                  <a:pt x="854" y="923"/>
                </a:cubicBezTo>
                <a:cubicBezTo>
                  <a:pt x="855" y="922"/>
                  <a:pt x="855" y="922"/>
                  <a:pt x="855" y="922"/>
                </a:cubicBezTo>
                <a:cubicBezTo>
                  <a:pt x="858" y="923"/>
                  <a:pt x="847" y="926"/>
                  <a:pt x="859" y="922"/>
                </a:cubicBezTo>
                <a:cubicBezTo>
                  <a:pt x="859" y="917"/>
                  <a:pt x="859" y="917"/>
                  <a:pt x="859" y="917"/>
                </a:cubicBezTo>
                <a:cubicBezTo>
                  <a:pt x="858" y="917"/>
                  <a:pt x="858" y="917"/>
                  <a:pt x="858" y="917"/>
                </a:cubicBezTo>
                <a:cubicBezTo>
                  <a:pt x="862" y="916"/>
                  <a:pt x="862" y="916"/>
                  <a:pt x="862" y="916"/>
                </a:cubicBezTo>
                <a:cubicBezTo>
                  <a:pt x="863" y="914"/>
                  <a:pt x="863" y="914"/>
                  <a:pt x="863" y="914"/>
                </a:cubicBezTo>
                <a:cubicBezTo>
                  <a:pt x="869" y="914"/>
                  <a:pt x="869" y="914"/>
                  <a:pt x="869" y="914"/>
                </a:cubicBezTo>
                <a:cubicBezTo>
                  <a:pt x="869" y="912"/>
                  <a:pt x="869" y="912"/>
                  <a:pt x="869" y="912"/>
                </a:cubicBezTo>
                <a:cubicBezTo>
                  <a:pt x="872" y="912"/>
                  <a:pt x="872" y="912"/>
                  <a:pt x="872" y="912"/>
                </a:cubicBezTo>
                <a:cubicBezTo>
                  <a:pt x="873" y="914"/>
                  <a:pt x="873" y="914"/>
                  <a:pt x="873" y="914"/>
                </a:cubicBezTo>
                <a:cubicBezTo>
                  <a:pt x="877" y="911"/>
                  <a:pt x="877" y="911"/>
                  <a:pt x="877" y="911"/>
                </a:cubicBezTo>
                <a:cubicBezTo>
                  <a:pt x="888" y="910"/>
                  <a:pt x="888" y="910"/>
                  <a:pt x="888" y="910"/>
                </a:cubicBezTo>
                <a:cubicBezTo>
                  <a:pt x="884" y="914"/>
                  <a:pt x="884" y="914"/>
                  <a:pt x="884" y="914"/>
                </a:cubicBezTo>
                <a:cubicBezTo>
                  <a:pt x="885" y="916"/>
                  <a:pt x="885" y="916"/>
                  <a:pt x="885" y="916"/>
                </a:cubicBezTo>
                <a:cubicBezTo>
                  <a:pt x="880" y="916"/>
                  <a:pt x="880" y="916"/>
                  <a:pt x="880" y="916"/>
                </a:cubicBezTo>
                <a:cubicBezTo>
                  <a:pt x="879" y="917"/>
                  <a:pt x="879" y="917"/>
                  <a:pt x="879" y="917"/>
                </a:cubicBezTo>
                <a:cubicBezTo>
                  <a:pt x="880" y="917"/>
                  <a:pt x="880" y="917"/>
                  <a:pt x="880" y="917"/>
                </a:cubicBezTo>
                <a:cubicBezTo>
                  <a:pt x="882" y="920"/>
                  <a:pt x="882" y="920"/>
                  <a:pt x="882" y="920"/>
                </a:cubicBezTo>
                <a:cubicBezTo>
                  <a:pt x="884" y="920"/>
                  <a:pt x="873" y="922"/>
                  <a:pt x="886" y="917"/>
                </a:cubicBezTo>
                <a:cubicBezTo>
                  <a:pt x="887" y="918"/>
                  <a:pt x="887" y="918"/>
                  <a:pt x="887" y="918"/>
                </a:cubicBezTo>
                <a:cubicBezTo>
                  <a:pt x="893" y="909"/>
                  <a:pt x="893" y="909"/>
                  <a:pt x="893" y="909"/>
                </a:cubicBezTo>
                <a:cubicBezTo>
                  <a:pt x="896" y="909"/>
                  <a:pt x="896" y="905"/>
                  <a:pt x="899" y="906"/>
                </a:cubicBezTo>
                <a:cubicBezTo>
                  <a:pt x="900" y="909"/>
                  <a:pt x="900" y="909"/>
                  <a:pt x="900" y="909"/>
                </a:cubicBezTo>
                <a:cubicBezTo>
                  <a:pt x="902" y="908"/>
                  <a:pt x="902" y="908"/>
                  <a:pt x="902" y="908"/>
                </a:cubicBezTo>
                <a:cubicBezTo>
                  <a:pt x="905" y="911"/>
                  <a:pt x="905" y="911"/>
                  <a:pt x="905" y="911"/>
                </a:cubicBezTo>
                <a:cubicBezTo>
                  <a:pt x="905" y="911"/>
                  <a:pt x="906" y="911"/>
                  <a:pt x="907" y="910"/>
                </a:cubicBezTo>
                <a:cubicBezTo>
                  <a:pt x="903" y="912"/>
                  <a:pt x="903" y="912"/>
                  <a:pt x="903" y="912"/>
                </a:cubicBezTo>
                <a:cubicBezTo>
                  <a:pt x="900" y="910"/>
                  <a:pt x="896" y="909"/>
                  <a:pt x="893" y="913"/>
                </a:cubicBezTo>
                <a:cubicBezTo>
                  <a:pt x="892" y="914"/>
                  <a:pt x="892" y="914"/>
                  <a:pt x="892" y="914"/>
                </a:cubicBezTo>
                <a:cubicBezTo>
                  <a:pt x="894" y="915"/>
                  <a:pt x="894" y="915"/>
                  <a:pt x="894" y="915"/>
                </a:cubicBezTo>
                <a:cubicBezTo>
                  <a:pt x="896" y="914"/>
                  <a:pt x="896" y="914"/>
                  <a:pt x="896" y="914"/>
                </a:cubicBezTo>
                <a:cubicBezTo>
                  <a:pt x="896" y="914"/>
                  <a:pt x="896" y="914"/>
                  <a:pt x="896" y="914"/>
                </a:cubicBezTo>
                <a:cubicBezTo>
                  <a:pt x="899" y="914"/>
                  <a:pt x="899" y="914"/>
                  <a:pt x="899" y="914"/>
                </a:cubicBezTo>
                <a:cubicBezTo>
                  <a:pt x="904" y="918"/>
                  <a:pt x="904" y="918"/>
                  <a:pt x="904" y="918"/>
                </a:cubicBezTo>
                <a:cubicBezTo>
                  <a:pt x="909" y="915"/>
                  <a:pt x="909" y="915"/>
                  <a:pt x="909" y="915"/>
                </a:cubicBezTo>
                <a:cubicBezTo>
                  <a:pt x="910" y="916"/>
                  <a:pt x="910" y="916"/>
                  <a:pt x="910" y="916"/>
                </a:cubicBezTo>
                <a:cubicBezTo>
                  <a:pt x="924" y="911"/>
                  <a:pt x="924" y="911"/>
                  <a:pt x="924" y="911"/>
                </a:cubicBezTo>
                <a:cubicBezTo>
                  <a:pt x="931" y="910"/>
                  <a:pt x="931" y="910"/>
                  <a:pt x="931" y="910"/>
                </a:cubicBezTo>
                <a:cubicBezTo>
                  <a:pt x="932" y="909"/>
                  <a:pt x="932" y="909"/>
                  <a:pt x="932" y="909"/>
                </a:cubicBezTo>
                <a:cubicBezTo>
                  <a:pt x="933" y="909"/>
                  <a:pt x="927" y="912"/>
                  <a:pt x="932" y="906"/>
                </a:cubicBezTo>
                <a:cubicBezTo>
                  <a:pt x="932" y="909"/>
                  <a:pt x="932" y="909"/>
                  <a:pt x="932" y="909"/>
                </a:cubicBezTo>
                <a:cubicBezTo>
                  <a:pt x="933" y="909"/>
                  <a:pt x="928" y="910"/>
                  <a:pt x="934" y="909"/>
                </a:cubicBezTo>
                <a:cubicBezTo>
                  <a:pt x="932" y="913"/>
                  <a:pt x="932" y="913"/>
                  <a:pt x="932" y="913"/>
                </a:cubicBezTo>
                <a:cubicBezTo>
                  <a:pt x="927" y="911"/>
                  <a:pt x="921" y="923"/>
                  <a:pt x="921" y="912"/>
                </a:cubicBezTo>
                <a:cubicBezTo>
                  <a:pt x="919" y="912"/>
                  <a:pt x="920" y="916"/>
                  <a:pt x="919" y="914"/>
                </a:cubicBezTo>
                <a:cubicBezTo>
                  <a:pt x="914" y="919"/>
                  <a:pt x="911" y="907"/>
                  <a:pt x="914" y="922"/>
                </a:cubicBezTo>
                <a:cubicBezTo>
                  <a:pt x="914" y="924"/>
                  <a:pt x="911" y="921"/>
                  <a:pt x="913" y="924"/>
                </a:cubicBezTo>
                <a:cubicBezTo>
                  <a:pt x="909" y="921"/>
                  <a:pt x="909" y="921"/>
                  <a:pt x="909" y="921"/>
                </a:cubicBezTo>
                <a:cubicBezTo>
                  <a:pt x="911" y="918"/>
                  <a:pt x="899" y="922"/>
                  <a:pt x="912" y="918"/>
                </a:cubicBezTo>
                <a:cubicBezTo>
                  <a:pt x="909" y="917"/>
                  <a:pt x="909" y="917"/>
                  <a:pt x="909" y="917"/>
                </a:cubicBezTo>
                <a:cubicBezTo>
                  <a:pt x="907" y="919"/>
                  <a:pt x="907" y="919"/>
                  <a:pt x="907" y="919"/>
                </a:cubicBezTo>
                <a:cubicBezTo>
                  <a:pt x="905" y="918"/>
                  <a:pt x="905" y="918"/>
                  <a:pt x="905" y="918"/>
                </a:cubicBezTo>
                <a:cubicBezTo>
                  <a:pt x="902" y="919"/>
                  <a:pt x="902" y="919"/>
                  <a:pt x="902" y="919"/>
                </a:cubicBezTo>
                <a:cubicBezTo>
                  <a:pt x="896" y="918"/>
                  <a:pt x="896" y="918"/>
                  <a:pt x="896" y="918"/>
                </a:cubicBezTo>
                <a:cubicBezTo>
                  <a:pt x="895" y="921"/>
                  <a:pt x="895" y="921"/>
                  <a:pt x="895" y="921"/>
                </a:cubicBezTo>
                <a:cubicBezTo>
                  <a:pt x="894" y="919"/>
                  <a:pt x="894" y="919"/>
                  <a:pt x="894" y="919"/>
                </a:cubicBezTo>
                <a:cubicBezTo>
                  <a:pt x="885" y="920"/>
                  <a:pt x="885" y="920"/>
                  <a:pt x="885" y="920"/>
                </a:cubicBezTo>
                <a:cubicBezTo>
                  <a:pt x="881" y="920"/>
                  <a:pt x="881" y="920"/>
                  <a:pt x="881" y="920"/>
                </a:cubicBezTo>
                <a:cubicBezTo>
                  <a:pt x="880" y="922"/>
                  <a:pt x="880" y="922"/>
                  <a:pt x="880" y="922"/>
                </a:cubicBezTo>
                <a:cubicBezTo>
                  <a:pt x="879" y="921"/>
                  <a:pt x="879" y="921"/>
                  <a:pt x="879" y="921"/>
                </a:cubicBezTo>
                <a:cubicBezTo>
                  <a:pt x="877" y="922"/>
                  <a:pt x="875" y="925"/>
                  <a:pt x="873" y="921"/>
                </a:cubicBezTo>
                <a:cubicBezTo>
                  <a:pt x="872" y="924"/>
                  <a:pt x="872" y="924"/>
                  <a:pt x="872" y="924"/>
                </a:cubicBezTo>
                <a:cubicBezTo>
                  <a:pt x="861" y="924"/>
                  <a:pt x="861" y="924"/>
                  <a:pt x="861" y="924"/>
                </a:cubicBezTo>
                <a:cubicBezTo>
                  <a:pt x="849" y="926"/>
                  <a:pt x="849" y="926"/>
                  <a:pt x="849" y="926"/>
                </a:cubicBezTo>
                <a:cubicBezTo>
                  <a:pt x="841" y="926"/>
                  <a:pt x="841" y="926"/>
                  <a:pt x="841" y="926"/>
                </a:cubicBezTo>
                <a:cubicBezTo>
                  <a:pt x="839" y="928"/>
                  <a:pt x="839" y="928"/>
                  <a:pt x="839" y="928"/>
                </a:cubicBezTo>
                <a:cubicBezTo>
                  <a:pt x="823" y="929"/>
                  <a:pt x="823" y="929"/>
                  <a:pt x="823" y="929"/>
                </a:cubicBezTo>
                <a:cubicBezTo>
                  <a:pt x="819" y="932"/>
                  <a:pt x="819" y="932"/>
                  <a:pt x="819" y="932"/>
                </a:cubicBezTo>
                <a:cubicBezTo>
                  <a:pt x="820" y="933"/>
                  <a:pt x="820" y="933"/>
                  <a:pt x="820" y="933"/>
                </a:cubicBezTo>
                <a:cubicBezTo>
                  <a:pt x="826" y="931"/>
                  <a:pt x="826" y="931"/>
                  <a:pt x="826" y="931"/>
                </a:cubicBezTo>
                <a:cubicBezTo>
                  <a:pt x="826" y="935"/>
                  <a:pt x="826" y="935"/>
                  <a:pt x="826" y="935"/>
                </a:cubicBezTo>
                <a:cubicBezTo>
                  <a:pt x="816" y="933"/>
                  <a:pt x="816" y="933"/>
                  <a:pt x="816" y="933"/>
                </a:cubicBezTo>
                <a:cubicBezTo>
                  <a:pt x="815" y="929"/>
                  <a:pt x="815" y="929"/>
                  <a:pt x="815" y="929"/>
                </a:cubicBezTo>
                <a:cubicBezTo>
                  <a:pt x="807" y="931"/>
                  <a:pt x="807" y="931"/>
                  <a:pt x="807" y="931"/>
                </a:cubicBezTo>
                <a:cubicBezTo>
                  <a:pt x="801" y="931"/>
                  <a:pt x="801" y="931"/>
                  <a:pt x="801" y="931"/>
                </a:cubicBezTo>
                <a:cubicBezTo>
                  <a:pt x="797" y="934"/>
                  <a:pt x="797" y="934"/>
                  <a:pt x="797" y="934"/>
                </a:cubicBezTo>
                <a:cubicBezTo>
                  <a:pt x="793" y="931"/>
                  <a:pt x="793" y="931"/>
                  <a:pt x="793" y="931"/>
                </a:cubicBezTo>
                <a:cubicBezTo>
                  <a:pt x="792" y="933"/>
                  <a:pt x="791" y="934"/>
                  <a:pt x="785" y="933"/>
                </a:cubicBezTo>
                <a:cubicBezTo>
                  <a:pt x="783" y="934"/>
                  <a:pt x="783" y="934"/>
                  <a:pt x="783" y="934"/>
                </a:cubicBezTo>
                <a:cubicBezTo>
                  <a:pt x="783" y="934"/>
                  <a:pt x="783" y="934"/>
                  <a:pt x="783" y="934"/>
                </a:cubicBezTo>
                <a:cubicBezTo>
                  <a:pt x="777" y="934"/>
                  <a:pt x="777" y="934"/>
                  <a:pt x="777" y="934"/>
                </a:cubicBezTo>
                <a:cubicBezTo>
                  <a:pt x="776" y="935"/>
                  <a:pt x="776" y="935"/>
                  <a:pt x="776" y="935"/>
                </a:cubicBezTo>
                <a:cubicBezTo>
                  <a:pt x="774" y="935"/>
                  <a:pt x="774" y="935"/>
                  <a:pt x="774" y="935"/>
                </a:cubicBezTo>
                <a:cubicBezTo>
                  <a:pt x="774" y="933"/>
                  <a:pt x="774" y="933"/>
                  <a:pt x="774" y="933"/>
                </a:cubicBezTo>
                <a:cubicBezTo>
                  <a:pt x="769" y="937"/>
                  <a:pt x="769" y="937"/>
                  <a:pt x="769" y="937"/>
                </a:cubicBezTo>
                <a:cubicBezTo>
                  <a:pt x="766" y="938"/>
                  <a:pt x="766" y="938"/>
                  <a:pt x="766" y="938"/>
                </a:cubicBezTo>
                <a:cubicBezTo>
                  <a:pt x="762" y="935"/>
                  <a:pt x="762" y="935"/>
                  <a:pt x="762" y="935"/>
                </a:cubicBezTo>
                <a:cubicBezTo>
                  <a:pt x="757" y="936"/>
                  <a:pt x="757" y="936"/>
                  <a:pt x="757" y="936"/>
                </a:cubicBezTo>
                <a:cubicBezTo>
                  <a:pt x="757" y="939"/>
                  <a:pt x="757" y="939"/>
                  <a:pt x="757" y="939"/>
                </a:cubicBezTo>
                <a:cubicBezTo>
                  <a:pt x="755" y="938"/>
                  <a:pt x="755" y="938"/>
                  <a:pt x="755" y="938"/>
                </a:cubicBezTo>
                <a:cubicBezTo>
                  <a:pt x="753" y="938"/>
                  <a:pt x="753" y="938"/>
                  <a:pt x="753" y="938"/>
                </a:cubicBezTo>
                <a:cubicBezTo>
                  <a:pt x="752" y="939"/>
                  <a:pt x="752" y="939"/>
                  <a:pt x="752" y="939"/>
                </a:cubicBezTo>
                <a:cubicBezTo>
                  <a:pt x="750" y="938"/>
                  <a:pt x="750" y="938"/>
                  <a:pt x="750" y="938"/>
                </a:cubicBezTo>
                <a:cubicBezTo>
                  <a:pt x="740" y="940"/>
                  <a:pt x="740" y="940"/>
                  <a:pt x="740" y="940"/>
                </a:cubicBezTo>
                <a:cubicBezTo>
                  <a:pt x="736" y="941"/>
                  <a:pt x="736" y="941"/>
                  <a:pt x="736" y="941"/>
                </a:cubicBezTo>
                <a:cubicBezTo>
                  <a:pt x="729" y="940"/>
                  <a:pt x="729" y="940"/>
                  <a:pt x="729" y="940"/>
                </a:cubicBezTo>
                <a:cubicBezTo>
                  <a:pt x="729" y="941"/>
                  <a:pt x="727" y="937"/>
                  <a:pt x="729" y="942"/>
                </a:cubicBezTo>
                <a:cubicBezTo>
                  <a:pt x="728" y="942"/>
                  <a:pt x="728" y="942"/>
                  <a:pt x="728" y="942"/>
                </a:cubicBezTo>
                <a:cubicBezTo>
                  <a:pt x="728" y="941"/>
                  <a:pt x="728" y="941"/>
                  <a:pt x="728" y="941"/>
                </a:cubicBezTo>
                <a:cubicBezTo>
                  <a:pt x="727" y="940"/>
                  <a:pt x="727" y="940"/>
                  <a:pt x="727" y="940"/>
                </a:cubicBezTo>
                <a:cubicBezTo>
                  <a:pt x="722" y="942"/>
                  <a:pt x="722" y="942"/>
                  <a:pt x="722" y="942"/>
                </a:cubicBezTo>
                <a:cubicBezTo>
                  <a:pt x="721" y="941"/>
                  <a:pt x="731" y="942"/>
                  <a:pt x="720" y="940"/>
                </a:cubicBezTo>
                <a:cubicBezTo>
                  <a:pt x="719" y="945"/>
                  <a:pt x="719" y="945"/>
                  <a:pt x="719" y="945"/>
                </a:cubicBezTo>
                <a:cubicBezTo>
                  <a:pt x="716" y="946"/>
                  <a:pt x="716" y="946"/>
                  <a:pt x="716" y="946"/>
                </a:cubicBezTo>
                <a:cubicBezTo>
                  <a:pt x="704" y="943"/>
                  <a:pt x="704" y="943"/>
                  <a:pt x="704" y="943"/>
                </a:cubicBezTo>
                <a:cubicBezTo>
                  <a:pt x="704" y="944"/>
                  <a:pt x="704" y="944"/>
                  <a:pt x="704" y="944"/>
                </a:cubicBezTo>
                <a:cubicBezTo>
                  <a:pt x="706" y="945"/>
                  <a:pt x="706" y="945"/>
                  <a:pt x="706" y="945"/>
                </a:cubicBezTo>
                <a:cubicBezTo>
                  <a:pt x="698" y="948"/>
                  <a:pt x="698" y="948"/>
                  <a:pt x="698" y="948"/>
                </a:cubicBezTo>
                <a:cubicBezTo>
                  <a:pt x="696" y="947"/>
                  <a:pt x="696" y="947"/>
                  <a:pt x="696" y="947"/>
                </a:cubicBezTo>
                <a:cubicBezTo>
                  <a:pt x="694" y="948"/>
                  <a:pt x="694" y="948"/>
                  <a:pt x="694" y="948"/>
                </a:cubicBezTo>
                <a:cubicBezTo>
                  <a:pt x="690" y="946"/>
                  <a:pt x="690" y="946"/>
                  <a:pt x="690" y="946"/>
                </a:cubicBezTo>
                <a:cubicBezTo>
                  <a:pt x="684" y="949"/>
                  <a:pt x="684" y="949"/>
                  <a:pt x="684" y="949"/>
                </a:cubicBezTo>
                <a:cubicBezTo>
                  <a:pt x="679" y="948"/>
                  <a:pt x="679" y="948"/>
                  <a:pt x="679" y="948"/>
                </a:cubicBezTo>
                <a:cubicBezTo>
                  <a:pt x="677" y="948"/>
                  <a:pt x="687" y="940"/>
                  <a:pt x="676" y="950"/>
                </a:cubicBezTo>
                <a:cubicBezTo>
                  <a:pt x="670" y="951"/>
                  <a:pt x="670" y="951"/>
                  <a:pt x="670" y="951"/>
                </a:cubicBezTo>
                <a:cubicBezTo>
                  <a:pt x="666" y="952"/>
                  <a:pt x="666" y="952"/>
                  <a:pt x="666" y="952"/>
                </a:cubicBezTo>
                <a:cubicBezTo>
                  <a:pt x="668" y="950"/>
                  <a:pt x="668" y="950"/>
                  <a:pt x="668" y="950"/>
                </a:cubicBezTo>
                <a:cubicBezTo>
                  <a:pt x="664" y="949"/>
                  <a:pt x="664" y="949"/>
                  <a:pt x="664" y="949"/>
                </a:cubicBezTo>
                <a:cubicBezTo>
                  <a:pt x="663" y="948"/>
                  <a:pt x="669" y="957"/>
                  <a:pt x="658" y="951"/>
                </a:cubicBezTo>
                <a:cubicBezTo>
                  <a:pt x="653" y="953"/>
                  <a:pt x="653" y="953"/>
                  <a:pt x="653" y="953"/>
                </a:cubicBezTo>
                <a:cubicBezTo>
                  <a:pt x="651" y="953"/>
                  <a:pt x="651" y="953"/>
                  <a:pt x="651" y="953"/>
                </a:cubicBezTo>
                <a:cubicBezTo>
                  <a:pt x="652" y="953"/>
                  <a:pt x="653" y="952"/>
                  <a:pt x="652" y="951"/>
                </a:cubicBezTo>
                <a:cubicBezTo>
                  <a:pt x="640" y="955"/>
                  <a:pt x="640" y="955"/>
                  <a:pt x="640" y="955"/>
                </a:cubicBezTo>
                <a:cubicBezTo>
                  <a:pt x="633" y="956"/>
                  <a:pt x="633" y="956"/>
                  <a:pt x="633" y="956"/>
                </a:cubicBezTo>
                <a:cubicBezTo>
                  <a:pt x="632" y="955"/>
                  <a:pt x="632" y="955"/>
                  <a:pt x="632" y="955"/>
                </a:cubicBezTo>
                <a:cubicBezTo>
                  <a:pt x="627" y="957"/>
                  <a:pt x="627" y="957"/>
                  <a:pt x="627" y="957"/>
                </a:cubicBezTo>
                <a:cubicBezTo>
                  <a:pt x="623" y="956"/>
                  <a:pt x="623" y="956"/>
                  <a:pt x="623" y="956"/>
                </a:cubicBezTo>
                <a:cubicBezTo>
                  <a:pt x="621" y="958"/>
                  <a:pt x="621" y="958"/>
                  <a:pt x="621" y="958"/>
                </a:cubicBezTo>
                <a:cubicBezTo>
                  <a:pt x="621" y="957"/>
                  <a:pt x="628" y="958"/>
                  <a:pt x="619" y="957"/>
                </a:cubicBezTo>
                <a:cubicBezTo>
                  <a:pt x="619" y="956"/>
                  <a:pt x="619" y="956"/>
                  <a:pt x="619" y="956"/>
                </a:cubicBezTo>
                <a:cubicBezTo>
                  <a:pt x="615" y="958"/>
                  <a:pt x="615" y="958"/>
                  <a:pt x="615" y="958"/>
                </a:cubicBezTo>
                <a:cubicBezTo>
                  <a:pt x="615" y="958"/>
                  <a:pt x="616" y="959"/>
                  <a:pt x="615" y="957"/>
                </a:cubicBezTo>
                <a:cubicBezTo>
                  <a:pt x="614" y="959"/>
                  <a:pt x="628" y="955"/>
                  <a:pt x="609" y="957"/>
                </a:cubicBezTo>
                <a:cubicBezTo>
                  <a:pt x="611" y="958"/>
                  <a:pt x="611" y="958"/>
                  <a:pt x="611" y="958"/>
                </a:cubicBezTo>
                <a:cubicBezTo>
                  <a:pt x="610" y="960"/>
                  <a:pt x="610" y="960"/>
                  <a:pt x="610" y="960"/>
                </a:cubicBezTo>
                <a:cubicBezTo>
                  <a:pt x="608" y="959"/>
                  <a:pt x="608" y="959"/>
                  <a:pt x="608" y="959"/>
                </a:cubicBezTo>
                <a:cubicBezTo>
                  <a:pt x="604" y="960"/>
                  <a:pt x="604" y="960"/>
                  <a:pt x="604" y="960"/>
                </a:cubicBezTo>
                <a:cubicBezTo>
                  <a:pt x="607" y="960"/>
                  <a:pt x="601" y="959"/>
                  <a:pt x="607" y="958"/>
                </a:cubicBezTo>
                <a:cubicBezTo>
                  <a:pt x="604" y="957"/>
                  <a:pt x="604" y="957"/>
                  <a:pt x="604" y="957"/>
                </a:cubicBezTo>
                <a:cubicBezTo>
                  <a:pt x="599" y="959"/>
                  <a:pt x="599" y="959"/>
                  <a:pt x="599" y="959"/>
                </a:cubicBezTo>
                <a:cubicBezTo>
                  <a:pt x="600" y="959"/>
                  <a:pt x="598" y="956"/>
                  <a:pt x="600" y="959"/>
                </a:cubicBezTo>
                <a:cubicBezTo>
                  <a:pt x="599" y="961"/>
                  <a:pt x="599" y="961"/>
                  <a:pt x="599" y="961"/>
                </a:cubicBezTo>
                <a:cubicBezTo>
                  <a:pt x="591" y="961"/>
                  <a:pt x="591" y="961"/>
                  <a:pt x="591" y="961"/>
                </a:cubicBezTo>
                <a:cubicBezTo>
                  <a:pt x="591" y="960"/>
                  <a:pt x="590" y="963"/>
                  <a:pt x="590" y="959"/>
                </a:cubicBezTo>
                <a:cubicBezTo>
                  <a:pt x="586" y="962"/>
                  <a:pt x="597" y="952"/>
                  <a:pt x="585" y="963"/>
                </a:cubicBezTo>
                <a:cubicBezTo>
                  <a:pt x="583" y="965"/>
                  <a:pt x="583" y="965"/>
                  <a:pt x="583" y="965"/>
                </a:cubicBezTo>
                <a:cubicBezTo>
                  <a:pt x="590" y="965"/>
                  <a:pt x="590" y="965"/>
                  <a:pt x="590" y="965"/>
                </a:cubicBezTo>
                <a:cubicBezTo>
                  <a:pt x="591" y="963"/>
                  <a:pt x="591" y="963"/>
                  <a:pt x="591" y="963"/>
                </a:cubicBezTo>
                <a:cubicBezTo>
                  <a:pt x="593" y="967"/>
                  <a:pt x="593" y="967"/>
                  <a:pt x="593" y="967"/>
                </a:cubicBezTo>
                <a:cubicBezTo>
                  <a:pt x="593" y="966"/>
                  <a:pt x="593" y="966"/>
                  <a:pt x="594" y="966"/>
                </a:cubicBezTo>
                <a:cubicBezTo>
                  <a:pt x="594" y="967"/>
                  <a:pt x="594" y="967"/>
                  <a:pt x="594" y="967"/>
                </a:cubicBezTo>
                <a:cubicBezTo>
                  <a:pt x="591" y="967"/>
                  <a:pt x="591" y="967"/>
                  <a:pt x="591" y="967"/>
                </a:cubicBezTo>
                <a:cubicBezTo>
                  <a:pt x="591" y="967"/>
                  <a:pt x="591" y="967"/>
                  <a:pt x="591" y="967"/>
                </a:cubicBezTo>
                <a:cubicBezTo>
                  <a:pt x="590" y="966"/>
                  <a:pt x="590" y="966"/>
                  <a:pt x="590" y="966"/>
                </a:cubicBezTo>
                <a:cubicBezTo>
                  <a:pt x="587" y="967"/>
                  <a:pt x="587" y="967"/>
                  <a:pt x="587" y="967"/>
                </a:cubicBezTo>
                <a:cubicBezTo>
                  <a:pt x="590" y="969"/>
                  <a:pt x="590" y="969"/>
                  <a:pt x="590" y="969"/>
                </a:cubicBezTo>
                <a:cubicBezTo>
                  <a:pt x="589" y="970"/>
                  <a:pt x="589" y="970"/>
                  <a:pt x="589" y="970"/>
                </a:cubicBezTo>
                <a:cubicBezTo>
                  <a:pt x="584" y="969"/>
                  <a:pt x="584" y="969"/>
                  <a:pt x="584" y="969"/>
                </a:cubicBezTo>
                <a:cubicBezTo>
                  <a:pt x="586" y="967"/>
                  <a:pt x="586" y="967"/>
                  <a:pt x="586" y="967"/>
                </a:cubicBezTo>
                <a:cubicBezTo>
                  <a:pt x="583" y="965"/>
                  <a:pt x="583" y="965"/>
                  <a:pt x="583" y="965"/>
                </a:cubicBezTo>
                <a:cubicBezTo>
                  <a:pt x="583" y="965"/>
                  <a:pt x="583" y="965"/>
                  <a:pt x="583" y="965"/>
                </a:cubicBezTo>
                <a:cubicBezTo>
                  <a:pt x="583" y="960"/>
                  <a:pt x="583" y="960"/>
                  <a:pt x="583" y="960"/>
                </a:cubicBezTo>
                <a:cubicBezTo>
                  <a:pt x="566" y="963"/>
                  <a:pt x="566" y="963"/>
                  <a:pt x="566" y="963"/>
                </a:cubicBezTo>
                <a:cubicBezTo>
                  <a:pt x="565" y="965"/>
                  <a:pt x="565" y="965"/>
                  <a:pt x="565" y="965"/>
                </a:cubicBezTo>
                <a:cubicBezTo>
                  <a:pt x="563" y="965"/>
                  <a:pt x="576" y="963"/>
                  <a:pt x="559" y="965"/>
                </a:cubicBezTo>
                <a:cubicBezTo>
                  <a:pt x="564" y="967"/>
                  <a:pt x="564" y="967"/>
                  <a:pt x="564" y="967"/>
                </a:cubicBezTo>
                <a:cubicBezTo>
                  <a:pt x="560" y="967"/>
                  <a:pt x="560" y="967"/>
                  <a:pt x="560" y="967"/>
                </a:cubicBezTo>
                <a:cubicBezTo>
                  <a:pt x="556" y="968"/>
                  <a:pt x="556" y="968"/>
                  <a:pt x="556" y="968"/>
                </a:cubicBezTo>
                <a:cubicBezTo>
                  <a:pt x="553" y="965"/>
                  <a:pt x="553" y="965"/>
                  <a:pt x="553" y="965"/>
                </a:cubicBezTo>
                <a:cubicBezTo>
                  <a:pt x="554" y="962"/>
                  <a:pt x="554" y="962"/>
                  <a:pt x="554" y="962"/>
                </a:cubicBezTo>
                <a:cubicBezTo>
                  <a:pt x="550" y="962"/>
                  <a:pt x="550" y="962"/>
                  <a:pt x="550" y="962"/>
                </a:cubicBezTo>
                <a:cubicBezTo>
                  <a:pt x="550" y="963"/>
                  <a:pt x="550" y="963"/>
                  <a:pt x="550" y="963"/>
                </a:cubicBezTo>
                <a:cubicBezTo>
                  <a:pt x="552" y="965"/>
                  <a:pt x="552" y="965"/>
                  <a:pt x="552" y="965"/>
                </a:cubicBezTo>
                <a:cubicBezTo>
                  <a:pt x="545" y="967"/>
                  <a:pt x="545" y="967"/>
                  <a:pt x="545" y="967"/>
                </a:cubicBezTo>
                <a:cubicBezTo>
                  <a:pt x="545" y="967"/>
                  <a:pt x="542" y="968"/>
                  <a:pt x="547" y="967"/>
                </a:cubicBezTo>
                <a:cubicBezTo>
                  <a:pt x="546" y="968"/>
                  <a:pt x="549" y="968"/>
                  <a:pt x="545" y="969"/>
                </a:cubicBezTo>
                <a:cubicBezTo>
                  <a:pt x="545" y="967"/>
                  <a:pt x="545" y="967"/>
                  <a:pt x="545" y="967"/>
                </a:cubicBezTo>
                <a:cubicBezTo>
                  <a:pt x="544" y="967"/>
                  <a:pt x="543" y="966"/>
                  <a:pt x="542" y="969"/>
                </a:cubicBezTo>
                <a:cubicBezTo>
                  <a:pt x="543" y="970"/>
                  <a:pt x="543" y="970"/>
                  <a:pt x="543" y="970"/>
                </a:cubicBezTo>
                <a:cubicBezTo>
                  <a:pt x="546" y="970"/>
                  <a:pt x="546" y="970"/>
                  <a:pt x="546" y="970"/>
                </a:cubicBezTo>
                <a:cubicBezTo>
                  <a:pt x="543" y="972"/>
                  <a:pt x="543" y="972"/>
                  <a:pt x="543" y="972"/>
                </a:cubicBezTo>
                <a:cubicBezTo>
                  <a:pt x="536" y="970"/>
                  <a:pt x="536" y="970"/>
                  <a:pt x="536" y="970"/>
                </a:cubicBezTo>
                <a:cubicBezTo>
                  <a:pt x="535" y="972"/>
                  <a:pt x="535" y="972"/>
                  <a:pt x="535" y="972"/>
                </a:cubicBezTo>
                <a:cubicBezTo>
                  <a:pt x="533" y="972"/>
                  <a:pt x="531" y="976"/>
                  <a:pt x="529" y="972"/>
                </a:cubicBezTo>
                <a:cubicBezTo>
                  <a:pt x="527" y="974"/>
                  <a:pt x="527" y="974"/>
                  <a:pt x="527" y="974"/>
                </a:cubicBezTo>
                <a:cubicBezTo>
                  <a:pt x="529" y="976"/>
                  <a:pt x="529" y="976"/>
                  <a:pt x="529" y="976"/>
                </a:cubicBezTo>
                <a:cubicBezTo>
                  <a:pt x="523" y="974"/>
                  <a:pt x="523" y="974"/>
                  <a:pt x="523" y="974"/>
                </a:cubicBezTo>
                <a:cubicBezTo>
                  <a:pt x="522" y="974"/>
                  <a:pt x="520" y="973"/>
                  <a:pt x="519" y="975"/>
                </a:cubicBezTo>
                <a:cubicBezTo>
                  <a:pt x="520" y="977"/>
                  <a:pt x="520" y="977"/>
                  <a:pt x="520" y="977"/>
                </a:cubicBezTo>
                <a:cubicBezTo>
                  <a:pt x="516" y="974"/>
                  <a:pt x="516" y="974"/>
                  <a:pt x="516" y="974"/>
                </a:cubicBezTo>
                <a:cubicBezTo>
                  <a:pt x="511" y="977"/>
                  <a:pt x="511" y="977"/>
                  <a:pt x="511" y="977"/>
                </a:cubicBezTo>
                <a:cubicBezTo>
                  <a:pt x="511" y="974"/>
                  <a:pt x="511" y="974"/>
                  <a:pt x="511" y="974"/>
                </a:cubicBezTo>
                <a:cubicBezTo>
                  <a:pt x="508" y="975"/>
                  <a:pt x="508" y="975"/>
                  <a:pt x="508" y="975"/>
                </a:cubicBezTo>
                <a:cubicBezTo>
                  <a:pt x="508" y="975"/>
                  <a:pt x="509" y="975"/>
                  <a:pt x="508" y="974"/>
                </a:cubicBezTo>
                <a:cubicBezTo>
                  <a:pt x="508" y="973"/>
                  <a:pt x="508" y="973"/>
                  <a:pt x="508" y="973"/>
                </a:cubicBezTo>
                <a:cubicBezTo>
                  <a:pt x="503" y="977"/>
                  <a:pt x="503" y="977"/>
                  <a:pt x="503" y="977"/>
                </a:cubicBezTo>
                <a:cubicBezTo>
                  <a:pt x="498" y="977"/>
                  <a:pt x="498" y="977"/>
                  <a:pt x="498" y="977"/>
                </a:cubicBezTo>
                <a:cubicBezTo>
                  <a:pt x="499" y="979"/>
                  <a:pt x="499" y="979"/>
                  <a:pt x="499" y="979"/>
                </a:cubicBezTo>
                <a:cubicBezTo>
                  <a:pt x="498" y="979"/>
                  <a:pt x="498" y="979"/>
                  <a:pt x="498" y="979"/>
                </a:cubicBezTo>
                <a:cubicBezTo>
                  <a:pt x="499" y="982"/>
                  <a:pt x="499" y="982"/>
                  <a:pt x="499" y="982"/>
                </a:cubicBezTo>
                <a:cubicBezTo>
                  <a:pt x="485" y="983"/>
                  <a:pt x="485" y="983"/>
                  <a:pt x="485" y="983"/>
                </a:cubicBezTo>
                <a:cubicBezTo>
                  <a:pt x="474" y="984"/>
                  <a:pt x="474" y="984"/>
                  <a:pt x="474" y="984"/>
                </a:cubicBezTo>
                <a:cubicBezTo>
                  <a:pt x="473" y="983"/>
                  <a:pt x="473" y="983"/>
                  <a:pt x="473" y="983"/>
                </a:cubicBezTo>
                <a:cubicBezTo>
                  <a:pt x="486" y="980"/>
                  <a:pt x="486" y="980"/>
                  <a:pt x="486" y="980"/>
                </a:cubicBezTo>
                <a:cubicBezTo>
                  <a:pt x="489" y="979"/>
                  <a:pt x="489" y="979"/>
                  <a:pt x="489" y="979"/>
                </a:cubicBezTo>
                <a:cubicBezTo>
                  <a:pt x="490" y="978"/>
                  <a:pt x="490" y="978"/>
                  <a:pt x="490" y="978"/>
                </a:cubicBezTo>
                <a:cubicBezTo>
                  <a:pt x="485" y="978"/>
                  <a:pt x="485" y="978"/>
                  <a:pt x="485" y="978"/>
                </a:cubicBezTo>
                <a:cubicBezTo>
                  <a:pt x="484" y="976"/>
                  <a:pt x="484" y="976"/>
                  <a:pt x="484" y="976"/>
                </a:cubicBezTo>
                <a:cubicBezTo>
                  <a:pt x="477" y="978"/>
                  <a:pt x="477" y="978"/>
                  <a:pt x="477" y="978"/>
                </a:cubicBezTo>
                <a:cubicBezTo>
                  <a:pt x="475" y="978"/>
                  <a:pt x="475" y="978"/>
                  <a:pt x="475" y="978"/>
                </a:cubicBezTo>
                <a:cubicBezTo>
                  <a:pt x="470" y="981"/>
                  <a:pt x="470" y="981"/>
                  <a:pt x="470" y="981"/>
                </a:cubicBezTo>
                <a:cubicBezTo>
                  <a:pt x="469" y="980"/>
                  <a:pt x="469" y="980"/>
                  <a:pt x="469" y="980"/>
                </a:cubicBezTo>
                <a:cubicBezTo>
                  <a:pt x="465" y="981"/>
                  <a:pt x="465" y="981"/>
                  <a:pt x="465" y="981"/>
                </a:cubicBezTo>
                <a:cubicBezTo>
                  <a:pt x="465" y="981"/>
                  <a:pt x="469" y="978"/>
                  <a:pt x="463" y="980"/>
                </a:cubicBezTo>
                <a:cubicBezTo>
                  <a:pt x="466" y="975"/>
                  <a:pt x="466" y="975"/>
                  <a:pt x="466" y="975"/>
                </a:cubicBezTo>
                <a:cubicBezTo>
                  <a:pt x="462" y="976"/>
                  <a:pt x="462" y="976"/>
                  <a:pt x="462" y="976"/>
                </a:cubicBezTo>
                <a:cubicBezTo>
                  <a:pt x="460" y="981"/>
                  <a:pt x="460" y="981"/>
                  <a:pt x="460" y="981"/>
                </a:cubicBezTo>
                <a:cubicBezTo>
                  <a:pt x="453" y="978"/>
                  <a:pt x="473" y="980"/>
                  <a:pt x="453" y="981"/>
                </a:cubicBezTo>
                <a:cubicBezTo>
                  <a:pt x="448" y="979"/>
                  <a:pt x="448" y="979"/>
                  <a:pt x="448" y="979"/>
                </a:cubicBezTo>
                <a:cubicBezTo>
                  <a:pt x="447" y="977"/>
                  <a:pt x="447" y="977"/>
                  <a:pt x="447" y="977"/>
                </a:cubicBezTo>
                <a:cubicBezTo>
                  <a:pt x="438" y="978"/>
                  <a:pt x="438" y="978"/>
                  <a:pt x="438" y="978"/>
                </a:cubicBezTo>
                <a:cubicBezTo>
                  <a:pt x="440" y="979"/>
                  <a:pt x="440" y="979"/>
                  <a:pt x="440" y="979"/>
                </a:cubicBezTo>
                <a:cubicBezTo>
                  <a:pt x="447" y="979"/>
                  <a:pt x="447" y="979"/>
                  <a:pt x="447" y="979"/>
                </a:cubicBezTo>
                <a:cubicBezTo>
                  <a:pt x="443" y="983"/>
                  <a:pt x="443" y="983"/>
                  <a:pt x="443" y="983"/>
                </a:cubicBezTo>
                <a:cubicBezTo>
                  <a:pt x="436" y="984"/>
                  <a:pt x="436" y="984"/>
                  <a:pt x="436" y="984"/>
                </a:cubicBezTo>
                <a:cubicBezTo>
                  <a:pt x="437" y="983"/>
                  <a:pt x="437" y="983"/>
                  <a:pt x="437" y="983"/>
                </a:cubicBezTo>
                <a:cubicBezTo>
                  <a:pt x="434" y="982"/>
                  <a:pt x="434" y="982"/>
                  <a:pt x="434" y="982"/>
                </a:cubicBezTo>
                <a:cubicBezTo>
                  <a:pt x="428" y="983"/>
                  <a:pt x="428" y="983"/>
                  <a:pt x="428" y="983"/>
                </a:cubicBezTo>
                <a:cubicBezTo>
                  <a:pt x="420" y="983"/>
                  <a:pt x="420" y="983"/>
                  <a:pt x="420" y="983"/>
                </a:cubicBezTo>
                <a:cubicBezTo>
                  <a:pt x="412" y="982"/>
                  <a:pt x="412" y="982"/>
                  <a:pt x="412" y="982"/>
                </a:cubicBezTo>
                <a:cubicBezTo>
                  <a:pt x="402" y="984"/>
                  <a:pt x="402" y="984"/>
                  <a:pt x="402" y="984"/>
                </a:cubicBezTo>
                <a:cubicBezTo>
                  <a:pt x="399" y="983"/>
                  <a:pt x="399" y="983"/>
                  <a:pt x="399" y="983"/>
                </a:cubicBezTo>
                <a:cubicBezTo>
                  <a:pt x="397" y="984"/>
                  <a:pt x="397" y="984"/>
                  <a:pt x="397" y="984"/>
                </a:cubicBezTo>
                <a:cubicBezTo>
                  <a:pt x="389" y="984"/>
                  <a:pt x="389" y="984"/>
                  <a:pt x="389" y="984"/>
                </a:cubicBezTo>
                <a:cubicBezTo>
                  <a:pt x="391" y="985"/>
                  <a:pt x="393" y="984"/>
                  <a:pt x="394" y="983"/>
                </a:cubicBezTo>
                <a:cubicBezTo>
                  <a:pt x="392" y="982"/>
                  <a:pt x="400" y="981"/>
                  <a:pt x="391" y="981"/>
                </a:cubicBezTo>
                <a:cubicBezTo>
                  <a:pt x="391" y="982"/>
                  <a:pt x="391" y="982"/>
                  <a:pt x="391" y="982"/>
                </a:cubicBezTo>
                <a:cubicBezTo>
                  <a:pt x="390" y="981"/>
                  <a:pt x="398" y="978"/>
                  <a:pt x="384" y="982"/>
                </a:cubicBezTo>
                <a:cubicBezTo>
                  <a:pt x="379" y="981"/>
                  <a:pt x="379" y="981"/>
                  <a:pt x="379" y="981"/>
                </a:cubicBezTo>
                <a:cubicBezTo>
                  <a:pt x="378" y="981"/>
                  <a:pt x="383" y="979"/>
                  <a:pt x="377" y="982"/>
                </a:cubicBezTo>
                <a:cubicBezTo>
                  <a:pt x="379" y="985"/>
                  <a:pt x="379" y="985"/>
                  <a:pt x="379" y="985"/>
                </a:cubicBezTo>
                <a:cubicBezTo>
                  <a:pt x="377" y="986"/>
                  <a:pt x="377" y="986"/>
                  <a:pt x="377" y="986"/>
                </a:cubicBezTo>
                <a:cubicBezTo>
                  <a:pt x="375" y="986"/>
                  <a:pt x="375" y="986"/>
                  <a:pt x="375" y="986"/>
                </a:cubicBezTo>
                <a:cubicBezTo>
                  <a:pt x="374" y="984"/>
                  <a:pt x="374" y="984"/>
                  <a:pt x="374" y="984"/>
                </a:cubicBezTo>
                <a:cubicBezTo>
                  <a:pt x="376" y="981"/>
                  <a:pt x="385" y="985"/>
                  <a:pt x="367" y="987"/>
                </a:cubicBezTo>
                <a:cubicBezTo>
                  <a:pt x="364" y="988"/>
                  <a:pt x="364" y="988"/>
                  <a:pt x="364" y="988"/>
                </a:cubicBezTo>
                <a:cubicBezTo>
                  <a:pt x="361" y="988"/>
                  <a:pt x="361" y="988"/>
                  <a:pt x="361" y="988"/>
                </a:cubicBezTo>
                <a:cubicBezTo>
                  <a:pt x="363" y="987"/>
                  <a:pt x="363" y="987"/>
                  <a:pt x="363" y="987"/>
                </a:cubicBezTo>
                <a:cubicBezTo>
                  <a:pt x="356" y="984"/>
                  <a:pt x="356" y="984"/>
                  <a:pt x="356" y="984"/>
                </a:cubicBezTo>
                <a:cubicBezTo>
                  <a:pt x="353" y="984"/>
                  <a:pt x="353" y="984"/>
                  <a:pt x="353" y="984"/>
                </a:cubicBezTo>
                <a:cubicBezTo>
                  <a:pt x="353" y="983"/>
                  <a:pt x="353" y="983"/>
                  <a:pt x="353" y="983"/>
                </a:cubicBezTo>
                <a:cubicBezTo>
                  <a:pt x="355" y="982"/>
                  <a:pt x="355" y="982"/>
                  <a:pt x="355" y="982"/>
                </a:cubicBezTo>
                <a:cubicBezTo>
                  <a:pt x="352" y="981"/>
                  <a:pt x="352" y="981"/>
                  <a:pt x="352" y="981"/>
                </a:cubicBezTo>
                <a:cubicBezTo>
                  <a:pt x="351" y="984"/>
                  <a:pt x="351" y="984"/>
                  <a:pt x="351" y="984"/>
                </a:cubicBezTo>
                <a:cubicBezTo>
                  <a:pt x="350" y="984"/>
                  <a:pt x="353" y="983"/>
                  <a:pt x="349" y="983"/>
                </a:cubicBezTo>
                <a:cubicBezTo>
                  <a:pt x="350" y="982"/>
                  <a:pt x="350" y="982"/>
                  <a:pt x="350" y="982"/>
                </a:cubicBezTo>
                <a:cubicBezTo>
                  <a:pt x="350" y="981"/>
                  <a:pt x="350" y="981"/>
                  <a:pt x="350" y="981"/>
                </a:cubicBezTo>
                <a:cubicBezTo>
                  <a:pt x="346" y="983"/>
                  <a:pt x="346" y="983"/>
                  <a:pt x="346" y="983"/>
                </a:cubicBezTo>
                <a:cubicBezTo>
                  <a:pt x="347" y="981"/>
                  <a:pt x="347" y="981"/>
                  <a:pt x="347" y="981"/>
                </a:cubicBezTo>
                <a:cubicBezTo>
                  <a:pt x="342" y="982"/>
                  <a:pt x="342" y="982"/>
                  <a:pt x="342" y="982"/>
                </a:cubicBezTo>
                <a:cubicBezTo>
                  <a:pt x="341" y="984"/>
                  <a:pt x="341" y="984"/>
                  <a:pt x="341" y="984"/>
                </a:cubicBezTo>
                <a:cubicBezTo>
                  <a:pt x="338" y="983"/>
                  <a:pt x="346" y="980"/>
                  <a:pt x="339" y="982"/>
                </a:cubicBezTo>
                <a:cubicBezTo>
                  <a:pt x="337" y="985"/>
                  <a:pt x="337" y="985"/>
                  <a:pt x="337" y="985"/>
                </a:cubicBezTo>
                <a:cubicBezTo>
                  <a:pt x="337" y="984"/>
                  <a:pt x="337" y="984"/>
                  <a:pt x="337" y="984"/>
                </a:cubicBezTo>
                <a:cubicBezTo>
                  <a:pt x="335" y="986"/>
                  <a:pt x="335" y="986"/>
                  <a:pt x="335" y="986"/>
                </a:cubicBezTo>
                <a:cubicBezTo>
                  <a:pt x="337" y="983"/>
                  <a:pt x="337" y="983"/>
                  <a:pt x="337" y="983"/>
                </a:cubicBezTo>
                <a:cubicBezTo>
                  <a:pt x="334" y="980"/>
                  <a:pt x="334" y="980"/>
                  <a:pt x="334" y="980"/>
                </a:cubicBezTo>
                <a:cubicBezTo>
                  <a:pt x="331" y="982"/>
                  <a:pt x="331" y="982"/>
                  <a:pt x="331" y="982"/>
                </a:cubicBezTo>
                <a:cubicBezTo>
                  <a:pt x="330" y="983"/>
                  <a:pt x="330" y="983"/>
                  <a:pt x="332" y="983"/>
                </a:cubicBezTo>
                <a:cubicBezTo>
                  <a:pt x="332" y="984"/>
                  <a:pt x="332" y="984"/>
                  <a:pt x="331" y="984"/>
                </a:cubicBezTo>
                <a:cubicBezTo>
                  <a:pt x="329" y="983"/>
                  <a:pt x="329" y="983"/>
                  <a:pt x="329" y="983"/>
                </a:cubicBezTo>
                <a:cubicBezTo>
                  <a:pt x="327" y="984"/>
                  <a:pt x="327" y="984"/>
                  <a:pt x="327" y="984"/>
                </a:cubicBezTo>
                <a:cubicBezTo>
                  <a:pt x="327" y="986"/>
                  <a:pt x="327" y="986"/>
                  <a:pt x="327" y="986"/>
                </a:cubicBezTo>
                <a:cubicBezTo>
                  <a:pt x="327" y="987"/>
                  <a:pt x="327" y="987"/>
                  <a:pt x="327" y="987"/>
                </a:cubicBezTo>
                <a:cubicBezTo>
                  <a:pt x="325" y="987"/>
                  <a:pt x="325" y="987"/>
                  <a:pt x="325" y="987"/>
                </a:cubicBezTo>
                <a:cubicBezTo>
                  <a:pt x="325" y="983"/>
                  <a:pt x="325" y="983"/>
                  <a:pt x="325" y="983"/>
                </a:cubicBezTo>
                <a:cubicBezTo>
                  <a:pt x="321" y="982"/>
                  <a:pt x="321" y="982"/>
                  <a:pt x="321" y="982"/>
                </a:cubicBezTo>
                <a:cubicBezTo>
                  <a:pt x="327" y="981"/>
                  <a:pt x="327" y="981"/>
                  <a:pt x="327" y="981"/>
                </a:cubicBezTo>
                <a:cubicBezTo>
                  <a:pt x="327" y="978"/>
                  <a:pt x="319" y="986"/>
                  <a:pt x="328" y="978"/>
                </a:cubicBezTo>
                <a:cubicBezTo>
                  <a:pt x="327" y="978"/>
                  <a:pt x="327" y="978"/>
                  <a:pt x="327" y="978"/>
                </a:cubicBezTo>
                <a:cubicBezTo>
                  <a:pt x="325" y="975"/>
                  <a:pt x="325" y="975"/>
                  <a:pt x="325" y="975"/>
                </a:cubicBezTo>
                <a:cubicBezTo>
                  <a:pt x="325" y="973"/>
                  <a:pt x="325" y="973"/>
                  <a:pt x="325" y="973"/>
                </a:cubicBezTo>
                <a:cubicBezTo>
                  <a:pt x="323" y="972"/>
                  <a:pt x="323" y="972"/>
                  <a:pt x="323" y="972"/>
                </a:cubicBezTo>
                <a:cubicBezTo>
                  <a:pt x="319" y="975"/>
                  <a:pt x="319" y="975"/>
                  <a:pt x="319" y="975"/>
                </a:cubicBezTo>
                <a:cubicBezTo>
                  <a:pt x="314" y="976"/>
                  <a:pt x="314" y="976"/>
                  <a:pt x="314" y="976"/>
                </a:cubicBezTo>
                <a:cubicBezTo>
                  <a:pt x="314" y="973"/>
                  <a:pt x="314" y="973"/>
                  <a:pt x="314" y="973"/>
                </a:cubicBezTo>
                <a:cubicBezTo>
                  <a:pt x="312" y="970"/>
                  <a:pt x="312" y="970"/>
                  <a:pt x="312" y="970"/>
                </a:cubicBezTo>
                <a:cubicBezTo>
                  <a:pt x="313" y="968"/>
                  <a:pt x="313" y="968"/>
                  <a:pt x="313" y="968"/>
                </a:cubicBezTo>
                <a:cubicBezTo>
                  <a:pt x="317" y="967"/>
                  <a:pt x="317" y="967"/>
                  <a:pt x="317" y="967"/>
                </a:cubicBezTo>
                <a:cubicBezTo>
                  <a:pt x="315" y="965"/>
                  <a:pt x="315" y="965"/>
                  <a:pt x="315" y="965"/>
                </a:cubicBezTo>
                <a:cubicBezTo>
                  <a:pt x="314" y="966"/>
                  <a:pt x="314" y="966"/>
                  <a:pt x="314" y="966"/>
                </a:cubicBezTo>
                <a:cubicBezTo>
                  <a:pt x="314" y="962"/>
                  <a:pt x="314" y="962"/>
                  <a:pt x="314" y="962"/>
                </a:cubicBezTo>
                <a:cubicBezTo>
                  <a:pt x="312" y="963"/>
                  <a:pt x="312" y="963"/>
                  <a:pt x="312" y="963"/>
                </a:cubicBezTo>
                <a:cubicBezTo>
                  <a:pt x="311" y="961"/>
                  <a:pt x="323" y="976"/>
                  <a:pt x="314" y="955"/>
                </a:cubicBezTo>
                <a:cubicBezTo>
                  <a:pt x="313" y="955"/>
                  <a:pt x="313" y="955"/>
                  <a:pt x="313" y="955"/>
                </a:cubicBezTo>
                <a:cubicBezTo>
                  <a:pt x="310" y="957"/>
                  <a:pt x="310" y="957"/>
                  <a:pt x="310" y="957"/>
                </a:cubicBezTo>
                <a:cubicBezTo>
                  <a:pt x="307" y="954"/>
                  <a:pt x="307" y="954"/>
                  <a:pt x="307" y="954"/>
                </a:cubicBezTo>
                <a:cubicBezTo>
                  <a:pt x="304" y="955"/>
                  <a:pt x="304" y="955"/>
                  <a:pt x="304" y="955"/>
                </a:cubicBezTo>
                <a:cubicBezTo>
                  <a:pt x="301" y="958"/>
                  <a:pt x="301" y="958"/>
                  <a:pt x="301" y="958"/>
                </a:cubicBezTo>
                <a:cubicBezTo>
                  <a:pt x="301" y="959"/>
                  <a:pt x="297" y="958"/>
                  <a:pt x="302" y="960"/>
                </a:cubicBezTo>
                <a:cubicBezTo>
                  <a:pt x="300" y="960"/>
                  <a:pt x="300" y="960"/>
                  <a:pt x="300" y="960"/>
                </a:cubicBezTo>
                <a:cubicBezTo>
                  <a:pt x="301" y="962"/>
                  <a:pt x="301" y="962"/>
                  <a:pt x="301" y="962"/>
                </a:cubicBezTo>
                <a:cubicBezTo>
                  <a:pt x="300" y="965"/>
                  <a:pt x="300" y="965"/>
                  <a:pt x="300" y="965"/>
                </a:cubicBezTo>
                <a:cubicBezTo>
                  <a:pt x="297" y="964"/>
                  <a:pt x="297" y="964"/>
                  <a:pt x="297" y="964"/>
                </a:cubicBezTo>
                <a:cubicBezTo>
                  <a:pt x="296" y="961"/>
                  <a:pt x="296" y="961"/>
                  <a:pt x="296" y="961"/>
                </a:cubicBezTo>
                <a:cubicBezTo>
                  <a:pt x="297" y="958"/>
                  <a:pt x="297" y="958"/>
                  <a:pt x="297" y="958"/>
                </a:cubicBezTo>
                <a:cubicBezTo>
                  <a:pt x="296" y="955"/>
                  <a:pt x="296" y="955"/>
                  <a:pt x="296" y="955"/>
                </a:cubicBezTo>
                <a:cubicBezTo>
                  <a:pt x="294" y="953"/>
                  <a:pt x="294" y="953"/>
                  <a:pt x="294" y="953"/>
                </a:cubicBezTo>
                <a:cubicBezTo>
                  <a:pt x="288" y="954"/>
                  <a:pt x="288" y="954"/>
                  <a:pt x="288" y="954"/>
                </a:cubicBezTo>
                <a:cubicBezTo>
                  <a:pt x="285" y="956"/>
                  <a:pt x="285" y="956"/>
                  <a:pt x="285" y="956"/>
                </a:cubicBezTo>
                <a:cubicBezTo>
                  <a:pt x="282" y="951"/>
                  <a:pt x="282" y="951"/>
                  <a:pt x="282" y="951"/>
                </a:cubicBezTo>
                <a:cubicBezTo>
                  <a:pt x="284" y="952"/>
                  <a:pt x="278" y="954"/>
                  <a:pt x="285" y="950"/>
                </a:cubicBezTo>
                <a:cubicBezTo>
                  <a:pt x="285" y="952"/>
                  <a:pt x="285" y="952"/>
                  <a:pt x="285" y="952"/>
                </a:cubicBezTo>
                <a:cubicBezTo>
                  <a:pt x="287" y="954"/>
                  <a:pt x="287" y="954"/>
                  <a:pt x="287" y="954"/>
                </a:cubicBezTo>
                <a:cubicBezTo>
                  <a:pt x="289" y="952"/>
                  <a:pt x="289" y="952"/>
                  <a:pt x="289" y="952"/>
                </a:cubicBezTo>
                <a:cubicBezTo>
                  <a:pt x="289" y="950"/>
                  <a:pt x="280" y="957"/>
                  <a:pt x="294" y="952"/>
                </a:cubicBezTo>
                <a:cubicBezTo>
                  <a:pt x="292" y="950"/>
                  <a:pt x="292" y="950"/>
                  <a:pt x="292" y="950"/>
                </a:cubicBezTo>
                <a:cubicBezTo>
                  <a:pt x="295" y="951"/>
                  <a:pt x="278" y="953"/>
                  <a:pt x="298" y="950"/>
                </a:cubicBezTo>
                <a:cubicBezTo>
                  <a:pt x="301" y="946"/>
                  <a:pt x="301" y="946"/>
                  <a:pt x="301" y="946"/>
                </a:cubicBezTo>
                <a:cubicBezTo>
                  <a:pt x="305" y="946"/>
                  <a:pt x="305" y="946"/>
                  <a:pt x="305" y="946"/>
                </a:cubicBezTo>
                <a:cubicBezTo>
                  <a:pt x="306" y="945"/>
                  <a:pt x="306" y="945"/>
                  <a:pt x="306" y="945"/>
                </a:cubicBezTo>
                <a:cubicBezTo>
                  <a:pt x="301" y="944"/>
                  <a:pt x="301" y="944"/>
                  <a:pt x="301" y="944"/>
                </a:cubicBezTo>
                <a:cubicBezTo>
                  <a:pt x="305" y="942"/>
                  <a:pt x="305" y="942"/>
                  <a:pt x="305" y="942"/>
                </a:cubicBezTo>
                <a:cubicBezTo>
                  <a:pt x="315" y="938"/>
                  <a:pt x="315" y="938"/>
                  <a:pt x="315" y="938"/>
                </a:cubicBezTo>
                <a:cubicBezTo>
                  <a:pt x="310" y="937"/>
                  <a:pt x="310" y="937"/>
                  <a:pt x="310" y="937"/>
                </a:cubicBezTo>
                <a:cubicBezTo>
                  <a:pt x="311" y="934"/>
                  <a:pt x="311" y="934"/>
                  <a:pt x="311" y="934"/>
                </a:cubicBezTo>
                <a:cubicBezTo>
                  <a:pt x="314" y="933"/>
                  <a:pt x="314" y="933"/>
                  <a:pt x="314" y="933"/>
                </a:cubicBezTo>
                <a:cubicBezTo>
                  <a:pt x="319" y="931"/>
                  <a:pt x="319" y="931"/>
                  <a:pt x="319" y="931"/>
                </a:cubicBezTo>
                <a:cubicBezTo>
                  <a:pt x="318" y="927"/>
                  <a:pt x="318" y="927"/>
                  <a:pt x="318" y="927"/>
                </a:cubicBezTo>
                <a:cubicBezTo>
                  <a:pt x="321" y="926"/>
                  <a:pt x="321" y="926"/>
                  <a:pt x="321" y="926"/>
                </a:cubicBezTo>
                <a:cubicBezTo>
                  <a:pt x="323" y="928"/>
                  <a:pt x="323" y="928"/>
                  <a:pt x="323" y="928"/>
                </a:cubicBezTo>
                <a:cubicBezTo>
                  <a:pt x="331" y="925"/>
                  <a:pt x="331" y="925"/>
                  <a:pt x="331" y="925"/>
                </a:cubicBezTo>
                <a:cubicBezTo>
                  <a:pt x="331" y="926"/>
                  <a:pt x="319" y="928"/>
                  <a:pt x="337" y="926"/>
                </a:cubicBezTo>
                <a:cubicBezTo>
                  <a:pt x="336" y="924"/>
                  <a:pt x="336" y="924"/>
                  <a:pt x="336" y="924"/>
                </a:cubicBezTo>
                <a:cubicBezTo>
                  <a:pt x="337" y="924"/>
                  <a:pt x="335" y="928"/>
                  <a:pt x="337" y="923"/>
                </a:cubicBezTo>
                <a:cubicBezTo>
                  <a:pt x="332" y="924"/>
                  <a:pt x="332" y="924"/>
                  <a:pt x="332" y="924"/>
                </a:cubicBezTo>
                <a:cubicBezTo>
                  <a:pt x="332" y="921"/>
                  <a:pt x="332" y="921"/>
                  <a:pt x="332" y="921"/>
                </a:cubicBezTo>
                <a:cubicBezTo>
                  <a:pt x="335" y="921"/>
                  <a:pt x="335" y="921"/>
                  <a:pt x="335" y="921"/>
                </a:cubicBezTo>
                <a:cubicBezTo>
                  <a:pt x="335" y="919"/>
                  <a:pt x="335" y="919"/>
                  <a:pt x="335" y="919"/>
                </a:cubicBezTo>
                <a:cubicBezTo>
                  <a:pt x="336" y="918"/>
                  <a:pt x="336" y="918"/>
                  <a:pt x="336" y="918"/>
                </a:cubicBezTo>
                <a:cubicBezTo>
                  <a:pt x="335" y="916"/>
                  <a:pt x="335" y="916"/>
                  <a:pt x="335" y="916"/>
                </a:cubicBezTo>
                <a:cubicBezTo>
                  <a:pt x="331" y="916"/>
                  <a:pt x="331" y="916"/>
                  <a:pt x="331" y="916"/>
                </a:cubicBezTo>
                <a:cubicBezTo>
                  <a:pt x="332" y="914"/>
                  <a:pt x="332" y="914"/>
                  <a:pt x="332" y="914"/>
                </a:cubicBezTo>
                <a:cubicBezTo>
                  <a:pt x="326" y="908"/>
                  <a:pt x="326" y="908"/>
                  <a:pt x="326" y="908"/>
                </a:cubicBezTo>
                <a:cubicBezTo>
                  <a:pt x="325" y="908"/>
                  <a:pt x="331" y="908"/>
                  <a:pt x="324" y="910"/>
                </a:cubicBezTo>
                <a:cubicBezTo>
                  <a:pt x="325" y="908"/>
                  <a:pt x="325" y="908"/>
                  <a:pt x="325" y="908"/>
                </a:cubicBezTo>
                <a:cubicBezTo>
                  <a:pt x="318" y="906"/>
                  <a:pt x="318" y="906"/>
                  <a:pt x="318" y="906"/>
                </a:cubicBezTo>
                <a:cubicBezTo>
                  <a:pt x="316" y="909"/>
                  <a:pt x="316" y="909"/>
                  <a:pt x="316" y="909"/>
                </a:cubicBezTo>
                <a:cubicBezTo>
                  <a:pt x="314" y="907"/>
                  <a:pt x="314" y="907"/>
                  <a:pt x="314" y="907"/>
                </a:cubicBezTo>
                <a:cubicBezTo>
                  <a:pt x="315" y="907"/>
                  <a:pt x="315" y="910"/>
                  <a:pt x="316" y="906"/>
                </a:cubicBezTo>
                <a:cubicBezTo>
                  <a:pt x="313" y="906"/>
                  <a:pt x="313" y="906"/>
                  <a:pt x="313" y="906"/>
                </a:cubicBezTo>
                <a:cubicBezTo>
                  <a:pt x="313" y="907"/>
                  <a:pt x="310" y="907"/>
                  <a:pt x="311" y="908"/>
                </a:cubicBezTo>
                <a:cubicBezTo>
                  <a:pt x="310" y="910"/>
                  <a:pt x="310" y="910"/>
                  <a:pt x="310" y="910"/>
                </a:cubicBezTo>
                <a:cubicBezTo>
                  <a:pt x="310" y="907"/>
                  <a:pt x="310" y="907"/>
                  <a:pt x="310" y="907"/>
                </a:cubicBezTo>
                <a:cubicBezTo>
                  <a:pt x="304" y="905"/>
                  <a:pt x="304" y="905"/>
                  <a:pt x="304" y="905"/>
                </a:cubicBezTo>
                <a:cubicBezTo>
                  <a:pt x="303" y="909"/>
                  <a:pt x="300" y="903"/>
                  <a:pt x="297" y="909"/>
                </a:cubicBezTo>
                <a:cubicBezTo>
                  <a:pt x="295" y="908"/>
                  <a:pt x="295" y="908"/>
                  <a:pt x="295" y="908"/>
                </a:cubicBezTo>
                <a:cubicBezTo>
                  <a:pt x="291" y="912"/>
                  <a:pt x="291" y="912"/>
                  <a:pt x="291" y="912"/>
                </a:cubicBezTo>
                <a:cubicBezTo>
                  <a:pt x="285" y="911"/>
                  <a:pt x="285" y="911"/>
                  <a:pt x="285" y="911"/>
                </a:cubicBezTo>
                <a:cubicBezTo>
                  <a:pt x="287" y="911"/>
                  <a:pt x="287" y="911"/>
                  <a:pt x="287" y="911"/>
                </a:cubicBezTo>
                <a:cubicBezTo>
                  <a:pt x="287" y="909"/>
                  <a:pt x="287" y="909"/>
                  <a:pt x="287" y="909"/>
                </a:cubicBezTo>
                <a:cubicBezTo>
                  <a:pt x="288" y="907"/>
                  <a:pt x="275" y="916"/>
                  <a:pt x="293" y="908"/>
                </a:cubicBezTo>
                <a:cubicBezTo>
                  <a:pt x="291" y="906"/>
                  <a:pt x="291" y="906"/>
                  <a:pt x="291" y="906"/>
                </a:cubicBezTo>
                <a:cubicBezTo>
                  <a:pt x="287" y="910"/>
                  <a:pt x="290" y="901"/>
                  <a:pt x="282" y="909"/>
                </a:cubicBezTo>
                <a:cubicBezTo>
                  <a:pt x="282" y="908"/>
                  <a:pt x="282" y="908"/>
                  <a:pt x="282" y="908"/>
                </a:cubicBezTo>
                <a:cubicBezTo>
                  <a:pt x="286" y="905"/>
                  <a:pt x="286" y="905"/>
                  <a:pt x="286" y="905"/>
                </a:cubicBezTo>
                <a:cubicBezTo>
                  <a:pt x="286" y="905"/>
                  <a:pt x="286" y="905"/>
                  <a:pt x="286" y="905"/>
                </a:cubicBezTo>
                <a:cubicBezTo>
                  <a:pt x="290" y="906"/>
                  <a:pt x="290" y="906"/>
                  <a:pt x="290" y="906"/>
                </a:cubicBezTo>
                <a:cubicBezTo>
                  <a:pt x="295" y="903"/>
                  <a:pt x="295" y="903"/>
                  <a:pt x="295" y="903"/>
                </a:cubicBezTo>
                <a:cubicBezTo>
                  <a:pt x="292" y="899"/>
                  <a:pt x="292" y="899"/>
                  <a:pt x="292" y="899"/>
                </a:cubicBezTo>
                <a:cubicBezTo>
                  <a:pt x="294" y="897"/>
                  <a:pt x="294" y="897"/>
                  <a:pt x="294" y="897"/>
                </a:cubicBezTo>
                <a:cubicBezTo>
                  <a:pt x="293" y="899"/>
                  <a:pt x="293" y="899"/>
                  <a:pt x="293" y="899"/>
                </a:cubicBezTo>
                <a:cubicBezTo>
                  <a:pt x="294" y="900"/>
                  <a:pt x="294" y="900"/>
                  <a:pt x="294" y="900"/>
                </a:cubicBezTo>
                <a:cubicBezTo>
                  <a:pt x="301" y="897"/>
                  <a:pt x="301" y="897"/>
                  <a:pt x="301" y="897"/>
                </a:cubicBezTo>
                <a:cubicBezTo>
                  <a:pt x="304" y="898"/>
                  <a:pt x="304" y="898"/>
                  <a:pt x="304" y="898"/>
                </a:cubicBezTo>
                <a:cubicBezTo>
                  <a:pt x="312" y="894"/>
                  <a:pt x="312" y="894"/>
                  <a:pt x="312" y="894"/>
                </a:cubicBezTo>
                <a:cubicBezTo>
                  <a:pt x="311" y="894"/>
                  <a:pt x="311" y="894"/>
                  <a:pt x="311" y="894"/>
                </a:cubicBezTo>
                <a:cubicBezTo>
                  <a:pt x="309" y="892"/>
                  <a:pt x="309" y="892"/>
                  <a:pt x="309" y="892"/>
                </a:cubicBezTo>
                <a:cubicBezTo>
                  <a:pt x="309" y="893"/>
                  <a:pt x="311" y="889"/>
                  <a:pt x="308" y="893"/>
                </a:cubicBezTo>
                <a:cubicBezTo>
                  <a:pt x="307" y="893"/>
                  <a:pt x="307" y="893"/>
                  <a:pt x="307" y="893"/>
                </a:cubicBezTo>
                <a:cubicBezTo>
                  <a:pt x="306" y="891"/>
                  <a:pt x="320" y="898"/>
                  <a:pt x="303" y="889"/>
                </a:cubicBezTo>
                <a:cubicBezTo>
                  <a:pt x="303" y="887"/>
                  <a:pt x="303" y="887"/>
                  <a:pt x="303" y="887"/>
                </a:cubicBezTo>
                <a:cubicBezTo>
                  <a:pt x="303" y="887"/>
                  <a:pt x="302" y="886"/>
                  <a:pt x="304" y="886"/>
                </a:cubicBezTo>
                <a:cubicBezTo>
                  <a:pt x="300" y="885"/>
                  <a:pt x="300" y="885"/>
                  <a:pt x="300" y="885"/>
                </a:cubicBezTo>
                <a:cubicBezTo>
                  <a:pt x="300" y="884"/>
                  <a:pt x="300" y="884"/>
                  <a:pt x="300" y="884"/>
                </a:cubicBezTo>
                <a:cubicBezTo>
                  <a:pt x="298" y="883"/>
                  <a:pt x="298" y="883"/>
                  <a:pt x="298" y="883"/>
                </a:cubicBezTo>
                <a:cubicBezTo>
                  <a:pt x="297" y="883"/>
                  <a:pt x="303" y="880"/>
                  <a:pt x="296" y="884"/>
                </a:cubicBezTo>
                <a:cubicBezTo>
                  <a:pt x="297" y="885"/>
                  <a:pt x="297" y="883"/>
                  <a:pt x="298" y="885"/>
                </a:cubicBezTo>
                <a:cubicBezTo>
                  <a:pt x="295" y="886"/>
                  <a:pt x="295" y="886"/>
                  <a:pt x="295" y="886"/>
                </a:cubicBezTo>
                <a:cubicBezTo>
                  <a:pt x="298" y="887"/>
                  <a:pt x="298" y="887"/>
                  <a:pt x="298" y="887"/>
                </a:cubicBezTo>
                <a:cubicBezTo>
                  <a:pt x="294" y="892"/>
                  <a:pt x="294" y="892"/>
                  <a:pt x="294" y="892"/>
                </a:cubicBezTo>
                <a:cubicBezTo>
                  <a:pt x="291" y="892"/>
                  <a:pt x="291" y="892"/>
                  <a:pt x="291" y="892"/>
                </a:cubicBezTo>
                <a:cubicBezTo>
                  <a:pt x="291" y="892"/>
                  <a:pt x="295" y="889"/>
                  <a:pt x="291" y="894"/>
                </a:cubicBezTo>
                <a:cubicBezTo>
                  <a:pt x="289" y="893"/>
                  <a:pt x="289" y="893"/>
                  <a:pt x="289" y="893"/>
                </a:cubicBezTo>
                <a:cubicBezTo>
                  <a:pt x="294" y="887"/>
                  <a:pt x="294" y="887"/>
                  <a:pt x="294" y="887"/>
                </a:cubicBezTo>
                <a:cubicBezTo>
                  <a:pt x="292" y="887"/>
                  <a:pt x="297" y="885"/>
                  <a:pt x="291" y="886"/>
                </a:cubicBezTo>
                <a:cubicBezTo>
                  <a:pt x="291" y="888"/>
                  <a:pt x="291" y="888"/>
                  <a:pt x="291" y="888"/>
                </a:cubicBezTo>
                <a:cubicBezTo>
                  <a:pt x="289" y="885"/>
                  <a:pt x="289" y="885"/>
                  <a:pt x="289" y="885"/>
                </a:cubicBezTo>
                <a:cubicBezTo>
                  <a:pt x="286" y="885"/>
                  <a:pt x="299" y="879"/>
                  <a:pt x="285" y="888"/>
                </a:cubicBezTo>
                <a:cubicBezTo>
                  <a:pt x="285" y="889"/>
                  <a:pt x="285" y="889"/>
                  <a:pt x="285" y="889"/>
                </a:cubicBezTo>
                <a:cubicBezTo>
                  <a:pt x="287" y="889"/>
                  <a:pt x="287" y="889"/>
                  <a:pt x="287" y="889"/>
                </a:cubicBezTo>
                <a:cubicBezTo>
                  <a:pt x="279" y="895"/>
                  <a:pt x="279" y="895"/>
                  <a:pt x="279" y="895"/>
                </a:cubicBezTo>
                <a:cubicBezTo>
                  <a:pt x="284" y="889"/>
                  <a:pt x="284" y="889"/>
                  <a:pt x="284" y="889"/>
                </a:cubicBezTo>
                <a:cubicBezTo>
                  <a:pt x="281" y="889"/>
                  <a:pt x="281" y="889"/>
                  <a:pt x="281" y="889"/>
                </a:cubicBezTo>
                <a:cubicBezTo>
                  <a:pt x="286" y="890"/>
                  <a:pt x="279" y="887"/>
                  <a:pt x="285" y="885"/>
                </a:cubicBezTo>
                <a:cubicBezTo>
                  <a:pt x="283" y="884"/>
                  <a:pt x="283" y="884"/>
                  <a:pt x="283" y="884"/>
                </a:cubicBezTo>
                <a:cubicBezTo>
                  <a:pt x="287" y="883"/>
                  <a:pt x="287" y="883"/>
                  <a:pt x="287" y="883"/>
                </a:cubicBezTo>
                <a:cubicBezTo>
                  <a:pt x="288" y="883"/>
                  <a:pt x="289" y="882"/>
                  <a:pt x="288" y="884"/>
                </a:cubicBezTo>
                <a:cubicBezTo>
                  <a:pt x="289" y="883"/>
                  <a:pt x="289" y="883"/>
                  <a:pt x="289" y="883"/>
                </a:cubicBezTo>
                <a:cubicBezTo>
                  <a:pt x="293" y="878"/>
                  <a:pt x="287" y="886"/>
                  <a:pt x="296" y="878"/>
                </a:cubicBezTo>
                <a:cubicBezTo>
                  <a:pt x="299" y="876"/>
                  <a:pt x="299" y="876"/>
                  <a:pt x="299" y="876"/>
                </a:cubicBezTo>
                <a:cubicBezTo>
                  <a:pt x="293" y="875"/>
                  <a:pt x="293" y="875"/>
                  <a:pt x="293" y="875"/>
                </a:cubicBezTo>
                <a:cubicBezTo>
                  <a:pt x="291" y="877"/>
                  <a:pt x="291" y="877"/>
                  <a:pt x="291" y="877"/>
                </a:cubicBezTo>
                <a:cubicBezTo>
                  <a:pt x="289" y="877"/>
                  <a:pt x="289" y="877"/>
                  <a:pt x="289" y="877"/>
                </a:cubicBezTo>
                <a:cubicBezTo>
                  <a:pt x="287" y="875"/>
                  <a:pt x="304" y="875"/>
                  <a:pt x="285" y="873"/>
                </a:cubicBezTo>
                <a:cubicBezTo>
                  <a:pt x="289" y="871"/>
                  <a:pt x="289" y="871"/>
                  <a:pt x="289" y="871"/>
                </a:cubicBezTo>
                <a:cubicBezTo>
                  <a:pt x="287" y="873"/>
                  <a:pt x="287" y="873"/>
                  <a:pt x="287" y="873"/>
                </a:cubicBezTo>
                <a:cubicBezTo>
                  <a:pt x="292" y="874"/>
                  <a:pt x="292" y="874"/>
                  <a:pt x="292" y="874"/>
                </a:cubicBezTo>
                <a:cubicBezTo>
                  <a:pt x="297" y="872"/>
                  <a:pt x="297" y="872"/>
                  <a:pt x="297" y="872"/>
                </a:cubicBezTo>
                <a:cubicBezTo>
                  <a:pt x="298" y="871"/>
                  <a:pt x="301" y="870"/>
                  <a:pt x="299" y="868"/>
                </a:cubicBezTo>
                <a:cubicBezTo>
                  <a:pt x="295" y="869"/>
                  <a:pt x="295" y="869"/>
                  <a:pt x="295" y="869"/>
                </a:cubicBezTo>
                <a:cubicBezTo>
                  <a:pt x="296" y="866"/>
                  <a:pt x="300" y="866"/>
                  <a:pt x="302" y="864"/>
                </a:cubicBezTo>
                <a:cubicBezTo>
                  <a:pt x="302" y="865"/>
                  <a:pt x="302" y="865"/>
                  <a:pt x="302" y="865"/>
                </a:cubicBezTo>
                <a:cubicBezTo>
                  <a:pt x="299" y="866"/>
                  <a:pt x="299" y="866"/>
                  <a:pt x="299" y="866"/>
                </a:cubicBezTo>
                <a:cubicBezTo>
                  <a:pt x="301" y="869"/>
                  <a:pt x="301" y="869"/>
                  <a:pt x="301" y="869"/>
                </a:cubicBezTo>
                <a:cubicBezTo>
                  <a:pt x="304" y="869"/>
                  <a:pt x="304" y="869"/>
                  <a:pt x="304" y="869"/>
                </a:cubicBezTo>
                <a:cubicBezTo>
                  <a:pt x="303" y="869"/>
                  <a:pt x="307" y="869"/>
                  <a:pt x="304" y="866"/>
                </a:cubicBezTo>
                <a:cubicBezTo>
                  <a:pt x="305" y="867"/>
                  <a:pt x="305" y="867"/>
                  <a:pt x="305" y="867"/>
                </a:cubicBezTo>
                <a:cubicBezTo>
                  <a:pt x="307" y="866"/>
                  <a:pt x="307" y="865"/>
                  <a:pt x="310" y="865"/>
                </a:cubicBezTo>
                <a:cubicBezTo>
                  <a:pt x="310" y="865"/>
                  <a:pt x="310" y="865"/>
                  <a:pt x="310" y="865"/>
                </a:cubicBezTo>
                <a:cubicBezTo>
                  <a:pt x="311" y="865"/>
                  <a:pt x="311" y="865"/>
                  <a:pt x="311" y="865"/>
                </a:cubicBezTo>
                <a:cubicBezTo>
                  <a:pt x="308" y="863"/>
                  <a:pt x="308" y="863"/>
                  <a:pt x="308" y="863"/>
                </a:cubicBezTo>
                <a:cubicBezTo>
                  <a:pt x="309" y="860"/>
                  <a:pt x="309" y="860"/>
                  <a:pt x="309" y="860"/>
                </a:cubicBezTo>
                <a:cubicBezTo>
                  <a:pt x="312" y="863"/>
                  <a:pt x="316" y="853"/>
                  <a:pt x="315" y="863"/>
                </a:cubicBezTo>
                <a:cubicBezTo>
                  <a:pt x="318" y="862"/>
                  <a:pt x="318" y="862"/>
                  <a:pt x="318" y="862"/>
                </a:cubicBezTo>
                <a:cubicBezTo>
                  <a:pt x="318" y="861"/>
                  <a:pt x="320" y="862"/>
                  <a:pt x="319" y="860"/>
                </a:cubicBezTo>
                <a:cubicBezTo>
                  <a:pt x="317" y="860"/>
                  <a:pt x="317" y="860"/>
                  <a:pt x="317" y="860"/>
                </a:cubicBezTo>
                <a:cubicBezTo>
                  <a:pt x="316" y="859"/>
                  <a:pt x="325" y="864"/>
                  <a:pt x="314" y="859"/>
                </a:cubicBezTo>
                <a:cubicBezTo>
                  <a:pt x="316" y="856"/>
                  <a:pt x="297" y="870"/>
                  <a:pt x="321" y="854"/>
                </a:cubicBezTo>
                <a:cubicBezTo>
                  <a:pt x="320" y="854"/>
                  <a:pt x="322" y="854"/>
                  <a:pt x="320" y="855"/>
                </a:cubicBezTo>
                <a:cubicBezTo>
                  <a:pt x="322" y="852"/>
                  <a:pt x="325" y="855"/>
                  <a:pt x="326" y="852"/>
                </a:cubicBezTo>
                <a:cubicBezTo>
                  <a:pt x="327" y="853"/>
                  <a:pt x="330" y="854"/>
                  <a:pt x="331" y="852"/>
                </a:cubicBezTo>
                <a:cubicBezTo>
                  <a:pt x="332" y="851"/>
                  <a:pt x="332" y="851"/>
                  <a:pt x="332" y="851"/>
                </a:cubicBezTo>
                <a:cubicBezTo>
                  <a:pt x="325" y="850"/>
                  <a:pt x="325" y="850"/>
                  <a:pt x="325" y="850"/>
                </a:cubicBezTo>
                <a:cubicBezTo>
                  <a:pt x="319" y="847"/>
                  <a:pt x="319" y="847"/>
                  <a:pt x="319" y="847"/>
                </a:cubicBezTo>
                <a:cubicBezTo>
                  <a:pt x="313" y="847"/>
                  <a:pt x="313" y="847"/>
                  <a:pt x="313" y="847"/>
                </a:cubicBezTo>
                <a:cubicBezTo>
                  <a:pt x="308" y="852"/>
                  <a:pt x="308" y="852"/>
                  <a:pt x="308" y="852"/>
                </a:cubicBezTo>
                <a:cubicBezTo>
                  <a:pt x="310" y="848"/>
                  <a:pt x="310" y="848"/>
                  <a:pt x="310" y="848"/>
                </a:cubicBezTo>
                <a:cubicBezTo>
                  <a:pt x="307" y="848"/>
                  <a:pt x="307" y="848"/>
                  <a:pt x="307" y="848"/>
                </a:cubicBezTo>
                <a:cubicBezTo>
                  <a:pt x="303" y="851"/>
                  <a:pt x="303" y="851"/>
                  <a:pt x="303" y="851"/>
                </a:cubicBezTo>
                <a:cubicBezTo>
                  <a:pt x="305" y="852"/>
                  <a:pt x="305" y="852"/>
                  <a:pt x="305" y="852"/>
                </a:cubicBezTo>
                <a:cubicBezTo>
                  <a:pt x="305" y="854"/>
                  <a:pt x="305" y="854"/>
                  <a:pt x="305" y="854"/>
                </a:cubicBezTo>
                <a:cubicBezTo>
                  <a:pt x="305" y="854"/>
                  <a:pt x="304" y="855"/>
                  <a:pt x="303" y="854"/>
                </a:cubicBezTo>
                <a:cubicBezTo>
                  <a:pt x="303" y="851"/>
                  <a:pt x="303" y="851"/>
                  <a:pt x="303" y="851"/>
                </a:cubicBezTo>
                <a:cubicBezTo>
                  <a:pt x="297" y="853"/>
                  <a:pt x="297" y="853"/>
                  <a:pt x="297" y="853"/>
                </a:cubicBezTo>
                <a:cubicBezTo>
                  <a:pt x="296" y="854"/>
                  <a:pt x="296" y="854"/>
                  <a:pt x="296" y="854"/>
                </a:cubicBezTo>
                <a:cubicBezTo>
                  <a:pt x="299" y="856"/>
                  <a:pt x="299" y="856"/>
                  <a:pt x="299" y="856"/>
                </a:cubicBezTo>
                <a:cubicBezTo>
                  <a:pt x="297" y="856"/>
                  <a:pt x="297" y="856"/>
                  <a:pt x="297" y="856"/>
                </a:cubicBezTo>
                <a:cubicBezTo>
                  <a:pt x="296" y="854"/>
                  <a:pt x="296" y="854"/>
                  <a:pt x="296" y="854"/>
                </a:cubicBezTo>
                <a:cubicBezTo>
                  <a:pt x="295" y="856"/>
                  <a:pt x="295" y="856"/>
                  <a:pt x="295" y="856"/>
                </a:cubicBezTo>
                <a:cubicBezTo>
                  <a:pt x="294" y="855"/>
                  <a:pt x="294" y="855"/>
                  <a:pt x="294" y="855"/>
                </a:cubicBezTo>
                <a:cubicBezTo>
                  <a:pt x="298" y="856"/>
                  <a:pt x="299" y="854"/>
                  <a:pt x="292" y="860"/>
                </a:cubicBezTo>
                <a:cubicBezTo>
                  <a:pt x="293" y="860"/>
                  <a:pt x="293" y="860"/>
                  <a:pt x="293" y="860"/>
                </a:cubicBezTo>
                <a:cubicBezTo>
                  <a:pt x="292" y="858"/>
                  <a:pt x="292" y="858"/>
                  <a:pt x="292" y="858"/>
                </a:cubicBezTo>
                <a:cubicBezTo>
                  <a:pt x="290" y="861"/>
                  <a:pt x="295" y="853"/>
                  <a:pt x="287" y="859"/>
                </a:cubicBezTo>
                <a:cubicBezTo>
                  <a:pt x="290" y="861"/>
                  <a:pt x="290" y="861"/>
                  <a:pt x="290" y="861"/>
                </a:cubicBezTo>
                <a:cubicBezTo>
                  <a:pt x="291" y="862"/>
                  <a:pt x="291" y="862"/>
                  <a:pt x="291" y="862"/>
                </a:cubicBezTo>
                <a:cubicBezTo>
                  <a:pt x="291" y="863"/>
                  <a:pt x="291" y="863"/>
                  <a:pt x="291" y="863"/>
                </a:cubicBezTo>
                <a:cubicBezTo>
                  <a:pt x="285" y="864"/>
                  <a:pt x="285" y="864"/>
                  <a:pt x="285" y="864"/>
                </a:cubicBezTo>
                <a:cubicBezTo>
                  <a:pt x="285" y="865"/>
                  <a:pt x="290" y="866"/>
                  <a:pt x="287" y="866"/>
                </a:cubicBezTo>
                <a:cubicBezTo>
                  <a:pt x="287" y="867"/>
                  <a:pt x="287" y="867"/>
                  <a:pt x="287" y="867"/>
                </a:cubicBezTo>
                <a:cubicBezTo>
                  <a:pt x="283" y="866"/>
                  <a:pt x="283" y="866"/>
                  <a:pt x="283" y="866"/>
                </a:cubicBezTo>
                <a:cubicBezTo>
                  <a:pt x="282" y="866"/>
                  <a:pt x="282" y="866"/>
                  <a:pt x="282" y="866"/>
                </a:cubicBezTo>
                <a:cubicBezTo>
                  <a:pt x="281" y="870"/>
                  <a:pt x="281" y="870"/>
                  <a:pt x="281" y="870"/>
                </a:cubicBezTo>
                <a:cubicBezTo>
                  <a:pt x="277" y="872"/>
                  <a:pt x="277" y="872"/>
                  <a:pt x="277" y="872"/>
                </a:cubicBezTo>
                <a:cubicBezTo>
                  <a:pt x="275" y="872"/>
                  <a:pt x="275" y="872"/>
                  <a:pt x="275" y="872"/>
                </a:cubicBezTo>
                <a:cubicBezTo>
                  <a:pt x="275" y="872"/>
                  <a:pt x="275" y="872"/>
                  <a:pt x="275" y="872"/>
                </a:cubicBezTo>
                <a:cubicBezTo>
                  <a:pt x="276" y="870"/>
                  <a:pt x="276" y="870"/>
                  <a:pt x="276" y="870"/>
                </a:cubicBezTo>
                <a:cubicBezTo>
                  <a:pt x="277" y="870"/>
                  <a:pt x="270" y="875"/>
                  <a:pt x="276" y="867"/>
                </a:cubicBezTo>
                <a:cubicBezTo>
                  <a:pt x="272" y="868"/>
                  <a:pt x="272" y="868"/>
                  <a:pt x="272" y="868"/>
                </a:cubicBezTo>
                <a:cubicBezTo>
                  <a:pt x="272" y="868"/>
                  <a:pt x="271" y="871"/>
                  <a:pt x="272" y="867"/>
                </a:cubicBezTo>
                <a:cubicBezTo>
                  <a:pt x="275" y="866"/>
                  <a:pt x="275" y="866"/>
                  <a:pt x="275" y="866"/>
                </a:cubicBezTo>
                <a:cubicBezTo>
                  <a:pt x="277" y="861"/>
                  <a:pt x="277" y="861"/>
                  <a:pt x="277" y="861"/>
                </a:cubicBezTo>
                <a:cubicBezTo>
                  <a:pt x="275" y="860"/>
                  <a:pt x="275" y="860"/>
                  <a:pt x="275" y="860"/>
                </a:cubicBezTo>
                <a:cubicBezTo>
                  <a:pt x="277" y="858"/>
                  <a:pt x="277" y="858"/>
                  <a:pt x="277" y="858"/>
                </a:cubicBezTo>
                <a:cubicBezTo>
                  <a:pt x="277" y="858"/>
                  <a:pt x="277" y="858"/>
                  <a:pt x="277" y="858"/>
                </a:cubicBezTo>
                <a:cubicBezTo>
                  <a:pt x="285" y="854"/>
                  <a:pt x="285" y="854"/>
                  <a:pt x="285" y="854"/>
                </a:cubicBezTo>
                <a:cubicBezTo>
                  <a:pt x="286" y="854"/>
                  <a:pt x="286" y="854"/>
                  <a:pt x="286" y="854"/>
                </a:cubicBezTo>
                <a:cubicBezTo>
                  <a:pt x="293" y="853"/>
                  <a:pt x="293" y="853"/>
                  <a:pt x="293" y="853"/>
                </a:cubicBezTo>
                <a:cubicBezTo>
                  <a:pt x="293" y="854"/>
                  <a:pt x="293" y="854"/>
                  <a:pt x="292" y="854"/>
                </a:cubicBezTo>
                <a:cubicBezTo>
                  <a:pt x="293" y="855"/>
                  <a:pt x="293" y="855"/>
                  <a:pt x="293" y="855"/>
                </a:cubicBezTo>
                <a:cubicBezTo>
                  <a:pt x="295" y="853"/>
                  <a:pt x="295" y="853"/>
                  <a:pt x="295" y="853"/>
                </a:cubicBezTo>
                <a:cubicBezTo>
                  <a:pt x="293" y="851"/>
                  <a:pt x="293" y="851"/>
                  <a:pt x="293" y="851"/>
                </a:cubicBezTo>
                <a:cubicBezTo>
                  <a:pt x="295" y="848"/>
                  <a:pt x="293" y="857"/>
                  <a:pt x="295" y="848"/>
                </a:cubicBezTo>
                <a:cubicBezTo>
                  <a:pt x="292" y="847"/>
                  <a:pt x="292" y="847"/>
                  <a:pt x="292" y="847"/>
                </a:cubicBezTo>
                <a:cubicBezTo>
                  <a:pt x="295" y="847"/>
                  <a:pt x="288" y="849"/>
                  <a:pt x="295" y="845"/>
                </a:cubicBezTo>
                <a:cubicBezTo>
                  <a:pt x="296" y="847"/>
                  <a:pt x="296" y="847"/>
                  <a:pt x="296" y="847"/>
                </a:cubicBezTo>
                <a:cubicBezTo>
                  <a:pt x="298" y="841"/>
                  <a:pt x="298" y="841"/>
                  <a:pt x="298" y="841"/>
                </a:cubicBezTo>
                <a:cubicBezTo>
                  <a:pt x="297" y="840"/>
                  <a:pt x="297" y="840"/>
                  <a:pt x="297" y="840"/>
                </a:cubicBezTo>
                <a:cubicBezTo>
                  <a:pt x="297" y="837"/>
                  <a:pt x="297" y="837"/>
                  <a:pt x="297" y="837"/>
                </a:cubicBezTo>
                <a:cubicBezTo>
                  <a:pt x="300" y="840"/>
                  <a:pt x="300" y="840"/>
                  <a:pt x="300" y="840"/>
                </a:cubicBezTo>
                <a:cubicBezTo>
                  <a:pt x="301" y="840"/>
                  <a:pt x="301" y="840"/>
                  <a:pt x="301" y="840"/>
                </a:cubicBezTo>
                <a:cubicBezTo>
                  <a:pt x="302" y="837"/>
                  <a:pt x="302" y="837"/>
                  <a:pt x="302" y="837"/>
                </a:cubicBezTo>
                <a:cubicBezTo>
                  <a:pt x="302" y="838"/>
                  <a:pt x="302" y="838"/>
                  <a:pt x="302" y="838"/>
                </a:cubicBezTo>
                <a:cubicBezTo>
                  <a:pt x="304" y="838"/>
                  <a:pt x="300" y="844"/>
                  <a:pt x="305" y="837"/>
                </a:cubicBezTo>
                <a:cubicBezTo>
                  <a:pt x="301" y="835"/>
                  <a:pt x="301" y="835"/>
                  <a:pt x="301" y="835"/>
                </a:cubicBezTo>
                <a:cubicBezTo>
                  <a:pt x="302" y="836"/>
                  <a:pt x="292" y="839"/>
                  <a:pt x="305" y="837"/>
                </a:cubicBezTo>
                <a:cubicBezTo>
                  <a:pt x="306" y="837"/>
                  <a:pt x="306" y="837"/>
                  <a:pt x="306" y="837"/>
                </a:cubicBezTo>
                <a:cubicBezTo>
                  <a:pt x="308" y="835"/>
                  <a:pt x="308" y="835"/>
                  <a:pt x="308" y="835"/>
                </a:cubicBezTo>
                <a:cubicBezTo>
                  <a:pt x="311" y="835"/>
                  <a:pt x="311" y="835"/>
                  <a:pt x="311" y="835"/>
                </a:cubicBezTo>
                <a:cubicBezTo>
                  <a:pt x="309" y="833"/>
                  <a:pt x="309" y="833"/>
                  <a:pt x="309" y="833"/>
                </a:cubicBezTo>
                <a:cubicBezTo>
                  <a:pt x="308" y="833"/>
                  <a:pt x="308" y="832"/>
                  <a:pt x="307" y="833"/>
                </a:cubicBezTo>
                <a:cubicBezTo>
                  <a:pt x="309" y="832"/>
                  <a:pt x="309" y="832"/>
                  <a:pt x="309" y="832"/>
                </a:cubicBezTo>
                <a:cubicBezTo>
                  <a:pt x="310" y="832"/>
                  <a:pt x="306" y="835"/>
                  <a:pt x="312" y="832"/>
                </a:cubicBezTo>
                <a:cubicBezTo>
                  <a:pt x="313" y="831"/>
                  <a:pt x="313" y="831"/>
                  <a:pt x="313" y="831"/>
                </a:cubicBezTo>
                <a:cubicBezTo>
                  <a:pt x="311" y="830"/>
                  <a:pt x="311" y="830"/>
                  <a:pt x="311" y="830"/>
                </a:cubicBezTo>
                <a:cubicBezTo>
                  <a:pt x="315" y="825"/>
                  <a:pt x="315" y="825"/>
                  <a:pt x="315" y="825"/>
                </a:cubicBezTo>
                <a:cubicBezTo>
                  <a:pt x="312" y="822"/>
                  <a:pt x="312" y="822"/>
                  <a:pt x="312" y="822"/>
                </a:cubicBezTo>
                <a:cubicBezTo>
                  <a:pt x="315" y="821"/>
                  <a:pt x="315" y="821"/>
                  <a:pt x="315" y="821"/>
                </a:cubicBezTo>
                <a:cubicBezTo>
                  <a:pt x="316" y="821"/>
                  <a:pt x="310" y="819"/>
                  <a:pt x="318" y="822"/>
                </a:cubicBezTo>
                <a:cubicBezTo>
                  <a:pt x="315" y="825"/>
                  <a:pt x="315" y="825"/>
                  <a:pt x="315" y="825"/>
                </a:cubicBezTo>
                <a:cubicBezTo>
                  <a:pt x="314" y="824"/>
                  <a:pt x="312" y="824"/>
                  <a:pt x="314" y="828"/>
                </a:cubicBezTo>
                <a:cubicBezTo>
                  <a:pt x="314" y="828"/>
                  <a:pt x="314" y="828"/>
                  <a:pt x="314" y="828"/>
                </a:cubicBezTo>
                <a:cubicBezTo>
                  <a:pt x="314" y="828"/>
                  <a:pt x="311" y="827"/>
                  <a:pt x="313" y="829"/>
                </a:cubicBezTo>
                <a:cubicBezTo>
                  <a:pt x="317" y="832"/>
                  <a:pt x="298" y="835"/>
                  <a:pt x="322" y="827"/>
                </a:cubicBezTo>
                <a:cubicBezTo>
                  <a:pt x="324" y="827"/>
                  <a:pt x="324" y="827"/>
                  <a:pt x="324" y="827"/>
                </a:cubicBezTo>
                <a:cubicBezTo>
                  <a:pt x="323" y="828"/>
                  <a:pt x="323" y="828"/>
                  <a:pt x="323" y="828"/>
                </a:cubicBezTo>
                <a:cubicBezTo>
                  <a:pt x="325" y="829"/>
                  <a:pt x="325" y="829"/>
                  <a:pt x="325" y="829"/>
                </a:cubicBezTo>
                <a:cubicBezTo>
                  <a:pt x="324" y="830"/>
                  <a:pt x="324" y="830"/>
                  <a:pt x="324" y="830"/>
                </a:cubicBezTo>
                <a:cubicBezTo>
                  <a:pt x="328" y="833"/>
                  <a:pt x="328" y="833"/>
                  <a:pt x="328" y="833"/>
                </a:cubicBezTo>
                <a:cubicBezTo>
                  <a:pt x="327" y="833"/>
                  <a:pt x="330" y="836"/>
                  <a:pt x="325" y="834"/>
                </a:cubicBezTo>
                <a:cubicBezTo>
                  <a:pt x="329" y="837"/>
                  <a:pt x="317" y="835"/>
                  <a:pt x="329" y="835"/>
                </a:cubicBezTo>
                <a:cubicBezTo>
                  <a:pt x="329" y="832"/>
                  <a:pt x="329" y="832"/>
                  <a:pt x="329" y="832"/>
                </a:cubicBezTo>
                <a:cubicBezTo>
                  <a:pt x="332" y="834"/>
                  <a:pt x="332" y="829"/>
                  <a:pt x="332" y="830"/>
                </a:cubicBezTo>
                <a:cubicBezTo>
                  <a:pt x="341" y="829"/>
                  <a:pt x="341" y="829"/>
                  <a:pt x="341" y="829"/>
                </a:cubicBezTo>
                <a:cubicBezTo>
                  <a:pt x="340" y="829"/>
                  <a:pt x="341" y="828"/>
                  <a:pt x="341" y="827"/>
                </a:cubicBezTo>
                <a:cubicBezTo>
                  <a:pt x="336" y="827"/>
                  <a:pt x="336" y="827"/>
                  <a:pt x="336" y="827"/>
                </a:cubicBezTo>
                <a:cubicBezTo>
                  <a:pt x="328" y="825"/>
                  <a:pt x="328" y="825"/>
                  <a:pt x="328" y="825"/>
                </a:cubicBezTo>
                <a:cubicBezTo>
                  <a:pt x="327" y="826"/>
                  <a:pt x="331" y="826"/>
                  <a:pt x="328" y="822"/>
                </a:cubicBezTo>
                <a:cubicBezTo>
                  <a:pt x="322" y="824"/>
                  <a:pt x="322" y="824"/>
                  <a:pt x="322" y="824"/>
                </a:cubicBezTo>
                <a:cubicBezTo>
                  <a:pt x="319" y="822"/>
                  <a:pt x="319" y="822"/>
                  <a:pt x="319" y="822"/>
                </a:cubicBezTo>
                <a:cubicBezTo>
                  <a:pt x="322" y="822"/>
                  <a:pt x="322" y="822"/>
                  <a:pt x="322" y="822"/>
                </a:cubicBezTo>
                <a:cubicBezTo>
                  <a:pt x="323" y="822"/>
                  <a:pt x="323" y="822"/>
                  <a:pt x="323" y="822"/>
                </a:cubicBezTo>
                <a:cubicBezTo>
                  <a:pt x="322" y="820"/>
                  <a:pt x="322" y="820"/>
                  <a:pt x="322" y="820"/>
                </a:cubicBezTo>
                <a:cubicBezTo>
                  <a:pt x="327" y="822"/>
                  <a:pt x="327" y="822"/>
                  <a:pt x="327" y="822"/>
                </a:cubicBezTo>
                <a:cubicBezTo>
                  <a:pt x="326" y="819"/>
                  <a:pt x="326" y="819"/>
                  <a:pt x="326" y="819"/>
                </a:cubicBezTo>
                <a:cubicBezTo>
                  <a:pt x="319" y="818"/>
                  <a:pt x="319" y="818"/>
                  <a:pt x="319" y="818"/>
                </a:cubicBezTo>
                <a:cubicBezTo>
                  <a:pt x="318" y="817"/>
                  <a:pt x="318" y="817"/>
                  <a:pt x="318" y="817"/>
                </a:cubicBezTo>
                <a:cubicBezTo>
                  <a:pt x="314" y="816"/>
                  <a:pt x="314" y="816"/>
                  <a:pt x="314" y="816"/>
                </a:cubicBezTo>
                <a:cubicBezTo>
                  <a:pt x="311" y="818"/>
                  <a:pt x="311" y="818"/>
                  <a:pt x="311" y="818"/>
                </a:cubicBezTo>
                <a:cubicBezTo>
                  <a:pt x="309" y="816"/>
                  <a:pt x="309" y="816"/>
                  <a:pt x="309" y="816"/>
                </a:cubicBezTo>
                <a:cubicBezTo>
                  <a:pt x="304" y="817"/>
                  <a:pt x="304" y="817"/>
                  <a:pt x="304" y="817"/>
                </a:cubicBezTo>
                <a:cubicBezTo>
                  <a:pt x="307" y="819"/>
                  <a:pt x="307" y="819"/>
                  <a:pt x="307" y="819"/>
                </a:cubicBezTo>
                <a:cubicBezTo>
                  <a:pt x="310" y="817"/>
                  <a:pt x="310" y="817"/>
                  <a:pt x="310" y="817"/>
                </a:cubicBezTo>
                <a:cubicBezTo>
                  <a:pt x="310" y="817"/>
                  <a:pt x="314" y="814"/>
                  <a:pt x="310" y="820"/>
                </a:cubicBezTo>
                <a:cubicBezTo>
                  <a:pt x="307" y="820"/>
                  <a:pt x="307" y="820"/>
                  <a:pt x="307" y="820"/>
                </a:cubicBezTo>
                <a:cubicBezTo>
                  <a:pt x="306" y="819"/>
                  <a:pt x="307" y="819"/>
                  <a:pt x="307" y="819"/>
                </a:cubicBezTo>
                <a:cubicBezTo>
                  <a:pt x="304" y="819"/>
                  <a:pt x="304" y="819"/>
                  <a:pt x="304" y="819"/>
                </a:cubicBezTo>
                <a:cubicBezTo>
                  <a:pt x="302" y="817"/>
                  <a:pt x="302" y="817"/>
                  <a:pt x="302" y="817"/>
                </a:cubicBezTo>
                <a:cubicBezTo>
                  <a:pt x="296" y="818"/>
                  <a:pt x="296" y="818"/>
                  <a:pt x="296" y="818"/>
                </a:cubicBezTo>
                <a:cubicBezTo>
                  <a:pt x="293" y="822"/>
                  <a:pt x="293" y="822"/>
                  <a:pt x="293" y="822"/>
                </a:cubicBezTo>
                <a:cubicBezTo>
                  <a:pt x="291" y="820"/>
                  <a:pt x="291" y="820"/>
                  <a:pt x="291" y="820"/>
                </a:cubicBezTo>
                <a:cubicBezTo>
                  <a:pt x="293" y="819"/>
                  <a:pt x="293" y="819"/>
                  <a:pt x="293" y="819"/>
                </a:cubicBezTo>
                <a:cubicBezTo>
                  <a:pt x="285" y="818"/>
                  <a:pt x="285" y="818"/>
                  <a:pt x="285" y="818"/>
                </a:cubicBezTo>
                <a:cubicBezTo>
                  <a:pt x="284" y="818"/>
                  <a:pt x="293" y="815"/>
                  <a:pt x="282" y="820"/>
                </a:cubicBezTo>
                <a:cubicBezTo>
                  <a:pt x="286" y="820"/>
                  <a:pt x="281" y="818"/>
                  <a:pt x="285" y="816"/>
                </a:cubicBezTo>
                <a:cubicBezTo>
                  <a:pt x="286" y="818"/>
                  <a:pt x="286" y="818"/>
                  <a:pt x="286" y="818"/>
                </a:cubicBezTo>
                <a:cubicBezTo>
                  <a:pt x="289" y="819"/>
                  <a:pt x="291" y="812"/>
                  <a:pt x="292" y="818"/>
                </a:cubicBezTo>
                <a:cubicBezTo>
                  <a:pt x="293" y="817"/>
                  <a:pt x="298" y="821"/>
                  <a:pt x="292" y="815"/>
                </a:cubicBezTo>
                <a:cubicBezTo>
                  <a:pt x="291" y="812"/>
                  <a:pt x="291" y="816"/>
                  <a:pt x="296" y="813"/>
                </a:cubicBezTo>
                <a:cubicBezTo>
                  <a:pt x="295" y="812"/>
                  <a:pt x="299" y="810"/>
                  <a:pt x="293" y="811"/>
                </a:cubicBezTo>
                <a:cubicBezTo>
                  <a:pt x="292" y="812"/>
                  <a:pt x="292" y="812"/>
                  <a:pt x="292" y="812"/>
                </a:cubicBezTo>
                <a:cubicBezTo>
                  <a:pt x="291" y="811"/>
                  <a:pt x="291" y="811"/>
                  <a:pt x="291" y="811"/>
                </a:cubicBezTo>
                <a:cubicBezTo>
                  <a:pt x="288" y="814"/>
                  <a:pt x="288" y="814"/>
                  <a:pt x="288" y="814"/>
                </a:cubicBezTo>
                <a:cubicBezTo>
                  <a:pt x="289" y="812"/>
                  <a:pt x="289" y="812"/>
                  <a:pt x="289" y="812"/>
                </a:cubicBezTo>
                <a:cubicBezTo>
                  <a:pt x="288" y="812"/>
                  <a:pt x="297" y="808"/>
                  <a:pt x="286" y="811"/>
                </a:cubicBezTo>
                <a:cubicBezTo>
                  <a:pt x="292" y="810"/>
                  <a:pt x="292" y="810"/>
                  <a:pt x="292" y="810"/>
                </a:cubicBezTo>
                <a:cubicBezTo>
                  <a:pt x="290" y="808"/>
                  <a:pt x="290" y="808"/>
                  <a:pt x="290" y="808"/>
                </a:cubicBezTo>
                <a:cubicBezTo>
                  <a:pt x="286" y="809"/>
                  <a:pt x="286" y="809"/>
                  <a:pt x="286" y="809"/>
                </a:cubicBezTo>
                <a:cubicBezTo>
                  <a:pt x="286" y="809"/>
                  <a:pt x="286" y="809"/>
                  <a:pt x="286" y="809"/>
                </a:cubicBezTo>
                <a:cubicBezTo>
                  <a:pt x="282" y="804"/>
                  <a:pt x="294" y="809"/>
                  <a:pt x="286" y="802"/>
                </a:cubicBezTo>
                <a:cubicBezTo>
                  <a:pt x="289" y="802"/>
                  <a:pt x="289" y="802"/>
                  <a:pt x="289" y="802"/>
                </a:cubicBezTo>
                <a:cubicBezTo>
                  <a:pt x="290" y="800"/>
                  <a:pt x="290" y="800"/>
                  <a:pt x="290" y="800"/>
                </a:cubicBezTo>
                <a:cubicBezTo>
                  <a:pt x="294" y="800"/>
                  <a:pt x="294" y="800"/>
                  <a:pt x="294" y="800"/>
                </a:cubicBezTo>
                <a:cubicBezTo>
                  <a:pt x="294" y="799"/>
                  <a:pt x="294" y="799"/>
                  <a:pt x="294" y="799"/>
                </a:cubicBezTo>
                <a:cubicBezTo>
                  <a:pt x="299" y="798"/>
                  <a:pt x="299" y="798"/>
                  <a:pt x="299" y="798"/>
                </a:cubicBezTo>
                <a:cubicBezTo>
                  <a:pt x="297" y="797"/>
                  <a:pt x="297" y="797"/>
                  <a:pt x="297" y="797"/>
                </a:cubicBezTo>
                <a:cubicBezTo>
                  <a:pt x="299" y="797"/>
                  <a:pt x="299" y="796"/>
                  <a:pt x="300" y="795"/>
                </a:cubicBezTo>
                <a:cubicBezTo>
                  <a:pt x="295" y="793"/>
                  <a:pt x="295" y="793"/>
                  <a:pt x="295" y="793"/>
                </a:cubicBezTo>
                <a:cubicBezTo>
                  <a:pt x="291" y="794"/>
                  <a:pt x="310" y="803"/>
                  <a:pt x="287" y="793"/>
                </a:cubicBezTo>
                <a:cubicBezTo>
                  <a:pt x="284" y="790"/>
                  <a:pt x="284" y="790"/>
                  <a:pt x="284" y="790"/>
                </a:cubicBezTo>
                <a:cubicBezTo>
                  <a:pt x="283" y="791"/>
                  <a:pt x="283" y="791"/>
                  <a:pt x="283" y="791"/>
                </a:cubicBezTo>
                <a:cubicBezTo>
                  <a:pt x="287" y="787"/>
                  <a:pt x="287" y="787"/>
                  <a:pt x="287" y="787"/>
                </a:cubicBezTo>
                <a:cubicBezTo>
                  <a:pt x="291" y="788"/>
                  <a:pt x="291" y="788"/>
                  <a:pt x="291" y="788"/>
                </a:cubicBezTo>
                <a:cubicBezTo>
                  <a:pt x="292" y="787"/>
                  <a:pt x="292" y="787"/>
                  <a:pt x="292" y="787"/>
                </a:cubicBezTo>
                <a:cubicBezTo>
                  <a:pt x="291" y="786"/>
                  <a:pt x="291" y="786"/>
                  <a:pt x="291" y="786"/>
                </a:cubicBezTo>
                <a:cubicBezTo>
                  <a:pt x="295" y="784"/>
                  <a:pt x="295" y="784"/>
                  <a:pt x="295" y="784"/>
                </a:cubicBezTo>
                <a:cubicBezTo>
                  <a:pt x="292" y="783"/>
                  <a:pt x="292" y="783"/>
                  <a:pt x="292" y="783"/>
                </a:cubicBezTo>
                <a:cubicBezTo>
                  <a:pt x="294" y="781"/>
                  <a:pt x="294" y="781"/>
                  <a:pt x="294" y="781"/>
                </a:cubicBezTo>
                <a:cubicBezTo>
                  <a:pt x="294" y="778"/>
                  <a:pt x="294" y="778"/>
                  <a:pt x="294" y="778"/>
                </a:cubicBezTo>
                <a:cubicBezTo>
                  <a:pt x="290" y="776"/>
                  <a:pt x="290" y="776"/>
                  <a:pt x="290" y="776"/>
                </a:cubicBezTo>
                <a:cubicBezTo>
                  <a:pt x="292" y="774"/>
                  <a:pt x="292" y="774"/>
                  <a:pt x="292" y="774"/>
                </a:cubicBezTo>
                <a:cubicBezTo>
                  <a:pt x="286" y="770"/>
                  <a:pt x="286" y="770"/>
                  <a:pt x="286" y="770"/>
                </a:cubicBezTo>
                <a:cubicBezTo>
                  <a:pt x="286" y="765"/>
                  <a:pt x="286" y="765"/>
                  <a:pt x="286" y="765"/>
                </a:cubicBezTo>
                <a:cubicBezTo>
                  <a:pt x="289" y="764"/>
                  <a:pt x="289" y="764"/>
                  <a:pt x="289" y="764"/>
                </a:cubicBezTo>
                <a:cubicBezTo>
                  <a:pt x="289" y="760"/>
                  <a:pt x="289" y="760"/>
                  <a:pt x="289" y="760"/>
                </a:cubicBezTo>
                <a:cubicBezTo>
                  <a:pt x="289" y="760"/>
                  <a:pt x="286" y="761"/>
                  <a:pt x="290" y="760"/>
                </a:cubicBezTo>
                <a:cubicBezTo>
                  <a:pt x="286" y="758"/>
                  <a:pt x="286" y="758"/>
                  <a:pt x="286" y="758"/>
                </a:cubicBezTo>
                <a:cubicBezTo>
                  <a:pt x="288" y="757"/>
                  <a:pt x="288" y="757"/>
                  <a:pt x="288" y="757"/>
                </a:cubicBezTo>
                <a:cubicBezTo>
                  <a:pt x="295" y="758"/>
                  <a:pt x="295" y="758"/>
                  <a:pt x="295" y="758"/>
                </a:cubicBezTo>
                <a:cubicBezTo>
                  <a:pt x="296" y="758"/>
                  <a:pt x="296" y="758"/>
                  <a:pt x="296" y="758"/>
                </a:cubicBezTo>
                <a:cubicBezTo>
                  <a:pt x="296" y="756"/>
                  <a:pt x="296" y="756"/>
                  <a:pt x="296" y="756"/>
                </a:cubicBezTo>
                <a:cubicBezTo>
                  <a:pt x="297" y="755"/>
                  <a:pt x="297" y="755"/>
                  <a:pt x="297" y="755"/>
                </a:cubicBezTo>
                <a:cubicBezTo>
                  <a:pt x="293" y="752"/>
                  <a:pt x="293" y="752"/>
                  <a:pt x="293" y="752"/>
                </a:cubicBezTo>
                <a:cubicBezTo>
                  <a:pt x="292" y="752"/>
                  <a:pt x="292" y="752"/>
                  <a:pt x="292" y="752"/>
                </a:cubicBezTo>
                <a:cubicBezTo>
                  <a:pt x="298" y="750"/>
                  <a:pt x="298" y="750"/>
                  <a:pt x="298" y="750"/>
                </a:cubicBezTo>
                <a:cubicBezTo>
                  <a:pt x="299" y="750"/>
                  <a:pt x="299" y="750"/>
                  <a:pt x="299" y="750"/>
                </a:cubicBezTo>
                <a:cubicBezTo>
                  <a:pt x="300" y="750"/>
                  <a:pt x="296" y="753"/>
                  <a:pt x="297" y="751"/>
                </a:cubicBezTo>
                <a:cubicBezTo>
                  <a:pt x="301" y="752"/>
                  <a:pt x="301" y="752"/>
                  <a:pt x="301" y="752"/>
                </a:cubicBezTo>
                <a:cubicBezTo>
                  <a:pt x="305" y="751"/>
                  <a:pt x="305" y="751"/>
                  <a:pt x="305" y="751"/>
                </a:cubicBezTo>
                <a:cubicBezTo>
                  <a:pt x="305" y="747"/>
                  <a:pt x="305" y="747"/>
                  <a:pt x="305" y="747"/>
                </a:cubicBezTo>
                <a:cubicBezTo>
                  <a:pt x="310" y="747"/>
                  <a:pt x="310" y="747"/>
                  <a:pt x="310" y="747"/>
                </a:cubicBezTo>
                <a:cubicBezTo>
                  <a:pt x="310" y="746"/>
                  <a:pt x="310" y="746"/>
                  <a:pt x="310" y="746"/>
                </a:cubicBezTo>
                <a:cubicBezTo>
                  <a:pt x="315" y="745"/>
                  <a:pt x="315" y="745"/>
                  <a:pt x="315" y="745"/>
                </a:cubicBezTo>
                <a:cubicBezTo>
                  <a:pt x="318" y="745"/>
                  <a:pt x="318" y="745"/>
                  <a:pt x="318" y="745"/>
                </a:cubicBezTo>
                <a:cubicBezTo>
                  <a:pt x="321" y="741"/>
                  <a:pt x="321" y="741"/>
                  <a:pt x="321" y="741"/>
                </a:cubicBezTo>
                <a:cubicBezTo>
                  <a:pt x="319" y="738"/>
                  <a:pt x="319" y="738"/>
                  <a:pt x="319" y="738"/>
                </a:cubicBezTo>
                <a:cubicBezTo>
                  <a:pt x="317" y="737"/>
                  <a:pt x="319" y="743"/>
                  <a:pt x="315" y="738"/>
                </a:cubicBezTo>
                <a:cubicBezTo>
                  <a:pt x="313" y="740"/>
                  <a:pt x="313" y="740"/>
                  <a:pt x="313" y="740"/>
                </a:cubicBezTo>
                <a:cubicBezTo>
                  <a:pt x="312" y="736"/>
                  <a:pt x="312" y="736"/>
                  <a:pt x="312" y="736"/>
                </a:cubicBezTo>
                <a:cubicBezTo>
                  <a:pt x="309" y="736"/>
                  <a:pt x="309" y="736"/>
                  <a:pt x="309" y="736"/>
                </a:cubicBezTo>
                <a:cubicBezTo>
                  <a:pt x="309" y="737"/>
                  <a:pt x="304" y="738"/>
                  <a:pt x="309" y="739"/>
                </a:cubicBezTo>
                <a:cubicBezTo>
                  <a:pt x="303" y="742"/>
                  <a:pt x="303" y="742"/>
                  <a:pt x="303" y="742"/>
                </a:cubicBezTo>
                <a:cubicBezTo>
                  <a:pt x="300" y="742"/>
                  <a:pt x="300" y="742"/>
                  <a:pt x="300" y="742"/>
                </a:cubicBezTo>
                <a:cubicBezTo>
                  <a:pt x="299" y="739"/>
                  <a:pt x="299" y="739"/>
                  <a:pt x="299" y="739"/>
                </a:cubicBezTo>
                <a:cubicBezTo>
                  <a:pt x="296" y="738"/>
                  <a:pt x="296" y="738"/>
                  <a:pt x="296" y="738"/>
                </a:cubicBezTo>
                <a:cubicBezTo>
                  <a:pt x="300" y="736"/>
                  <a:pt x="300" y="736"/>
                  <a:pt x="300" y="736"/>
                </a:cubicBezTo>
                <a:cubicBezTo>
                  <a:pt x="304" y="739"/>
                  <a:pt x="304" y="739"/>
                  <a:pt x="304" y="739"/>
                </a:cubicBezTo>
                <a:cubicBezTo>
                  <a:pt x="306" y="736"/>
                  <a:pt x="306" y="736"/>
                  <a:pt x="306" y="736"/>
                </a:cubicBezTo>
                <a:cubicBezTo>
                  <a:pt x="305" y="735"/>
                  <a:pt x="305" y="735"/>
                  <a:pt x="305" y="735"/>
                </a:cubicBezTo>
                <a:cubicBezTo>
                  <a:pt x="302" y="736"/>
                  <a:pt x="302" y="736"/>
                  <a:pt x="302" y="736"/>
                </a:cubicBezTo>
                <a:cubicBezTo>
                  <a:pt x="301" y="733"/>
                  <a:pt x="301" y="733"/>
                  <a:pt x="301" y="733"/>
                </a:cubicBezTo>
                <a:cubicBezTo>
                  <a:pt x="301" y="732"/>
                  <a:pt x="301" y="732"/>
                  <a:pt x="301" y="732"/>
                </a:cubicBezTo>
                <a:cubicBezTo>
                  <a:pt x="303" y="731"/>
                  <a:pt x="303" y="731"/>
                  <a:pt x="303" y="731"/>
                </a:cubicBezTo>
                <a:cubicBezTo>
                  <a:pt x="304" y="732"/>
                  <a:pt x="304" y="732"/>
                  <a:pt x="304" y="732"/>
                </a:cubicBezTo>
                <a:cubicBezTo>
                  <a:pt x="307" y="731"/>
                  <a:pt x="307" y="731"/>
                  <a:pt x="307" y="731"/>
                </a:cubicBezTo>
                <a:cubicBezTo>
                  <a:pt x="305" y="729"/>
                  <a:pt x="305" y="729"/>
                  <a:pt x="305" y="729"/>
                </a:cubicBezTo>
                <a:cubicBezTo>
                  <a:pt x="307" y="728"/>
                  <a:pt x="307" y="728"/>
                  <a:pt x="307" y="728"/>
                </a:cubicBezTo>
                <a:cubicBezTo>
                  <a:pt x="305" y="727"/>
                  <a:pt x="305" y="727"/>
                  <a:pt x="305" y="727"/>
                </a:cubicBezTo>
                <a:cubicBezTo>
                  <a:pt x="289" y="736"/>
                  <a:pt x="289" y="736"/>
                  <a:pt x="289" y="736"/>
                </a:cubicBezTo>
                <a:cubicBezTo>
                  <a:pt x="291" y="738"/>
                  <a:pt x="291" y="738"/>
                  <a:pt x="291" y="738"/>
                </a:cubicBezTo>
                <a:cubicBezTo>
                  <a:pt x="289" y="739"/>
                  <a:pt x="289" y="739"/>
                  <a:pt x="289" y="739"/>
                </a:cubicBezTo>
                <a:cubicBezTo>
                  <a:pt x="286" y="736"/>
                  <a:pt x="286" y="736"/>
                  <a:pt x="286" y="736"/>
                </a:cubicBezTo>
                <a:cubicBezTo>
                  <a:pt x="286" y="736"/>
                  <a:pt x="291" y="733"/>
                  <a:pt x="285" y="738"/>
                </a:cubicBezTo>
                <a:cubicBezTo>
                  <a:pt x="285" y="740"/>
                  <a:pt x="285" y="740"/>
                  <a:pt x="285" y="740"/>
                </a:cubicBezTo>
                <a:cubicBezTo>
                  <a:pt x="278" y="743"/>
                  <a:pt x="278" y="743"/>
                  <a:pt x="278" y="743"/>
                </a:cubicBezTo>
                <a:cubicBezTo>
                  <a:pt x="276" y="741"/>
                  <a:pt x="276" y="741"/>
                  <a:pt x="276" y="741"/>
                </a:cubicBezTo>
                <a:cubicBezTo>
                  <a:pt x="272" y="740"/>
                  <a:pt x="272" y="740"/>
                  <a:pt x="272" y="740"/>
                </a:cubicBezTo>
                <a:cubicBezTo>
                  <a:pt x="272" y="738"/>
                  <a:pt x="272" y="738"/>
                  <a:pt x="272" y="738"/>
                </a:cubicBezTo>
                <a:cubicBezTo>
                  <a:pt x="267" y="738"/>
                  <a:pt x="267" y="738"/>
                  <a:pt x="267" y="738"/>
                </a:cubicBezTo>
                <a:cubicBezTo>
                  <a:pt x="269" y="734"/>
                  <a:pt x="269" y="734"/>
                  <a:pt x="269" y="734"/>
                </a:cubicBezTo>
                <a:cubicBezTo>
                  <a:pt x="261" y="734"/>
                  <a:pt x="261" y="734"/>
                  <a:pt x="261" y="734"/>
                </a:cubicBezTo>
                <a:cubicBezTo>
                  <a:pt x="260" y="734"/>
                  <a:pt x="260" y="735"/>
                  <a:pt x="260" y="736"/>
                </a:cubicBezTo>
                <a:cubicBezTo>
                  <a:pt x="262" y="736"/>
                  <a:pt x="262" y="736"/>
                  <a:pt x="262" y="736"/>
                </a:cubicBezTo>
                <a:cubicBezTo>
                  <a:pt x="261" y="736"/>
                  <a:pt x="259" y="736"/>
                  <a:pt x="259" y="739"/>
                </a:cubicBezTo>
                <a:cubicBezTo>
                  <a:pt x="264" y="743"/>
                  <a:pt x="264" y="743"/>
                  <a:pt x="264" y="743"/>
                </a:cubicBezTo>
                <a:cubicBezTo>
                  <a:pt x="258" y="742"/>
                  <a:pt x="258" y="742"/>
                  <a:pt x="258" y="742"/>
                </a:cubicBezTo>
                <a:cubicBezTo>
                  <a:pt x="258" y="743"/>
                  <a:pt x="258" y="743"/>
                  <a:pt x="258" y="743"/>
                </a:cubicBezTo>
                <a:cubicBezTo>
                  <a:pt x="255" y="743"/>
                  <a:pt x="255" y="743"/>
                  <a:pt x="255" y="743"/>
                </a:cubicBezTo>
                <a:cubicBezTo>
                  <a:pt x="258" y="742"/>
                  <a:pt x="258" y="742"/>
                  <a:pt x="258" y="742"/>
                </a:cubicBezTo>
                <a:cubicBezTo>
                  <a:pt x="259" y="741"/>
                  <a:pt x="259" y="741"/>
                  <a:pt x="259" y="741"/>
                </a:cubicBezTo>
                <a:cubicBezTo>
                  <a:pt x="256" y="738"/>
                  <a:pt x="256" y="738"/>
                  <a:pt x="256" y="738"/>
                </a:cubicBezTo>
                <a:cubicBezTo>
                  <a:pt x="255" y="739"/>
                  <a:pt x="251" y="741"/>
                  <a:pt x="253" y="742"/>
                </a:cubicBezTo>
                <a:cubicBezTo>
                  <a:pt x="248" y="743"/>
                  <a:pt x="248" y="743"/>
                  <a:pt x="248" y="743"/>
                </a:cubicBezTo>
                <a:cubicBezTo>
                  <a:pt x="246" y="745"/>
                  <a:pt x="246" y="745"/>
                  <a:pt x="246" y="745"/>
                </a:cubicBezTo>
                <a:cubicBezTo>
                  <a:pt x="245" y="746"/>
                  <a:pt x="245" y="746"/>
                  <a:pt x="245" y="746"/>
                </a:cubicBezTo>
                <a:cubicBezTo>
                  <a:pt x="240" y="743"/>
                  <a:pt x="240" y="743"/>
                  <a:pt x="240" y="743"/>
                </a:cubicBezTo>
                <a:cubicBezTo>
                  <a:pt x="240" y="742"/>
                  <a:pt x="240" y="742"/>
                  <a:pt x="240" y="742"/>
                </a:cubicBezTo>
                <a:cubicBezTo>
                  <a:pt x="236" y="746"/>
                  <a:pt x="236" y="746"/>
                  <a:pt x="236" y="746"/>
                </a:cubicBezTo>
                <a:cubicBezTo>
                  <a:pt x="239" y="748"/>
                  <a:pt x="239" y="748"/>
                  <a:pt x="239" y="748"/>
                </a:cubicBezTo>
                <a:cubicBezTo>
                  <a:pt x="237" y="750"/>
                  <a:pt x="237" y="750"/>
                  <a:pt x="237" y="750"/>
                </a:cubicBezTo>
                <a:cubicBezTo>
                  <a:pt x="239" y="751"/>
                  <a:pt x="239" y="751"/>
                  <a:pt x="239" y="751"/>
                </a:cubicBezTo>
                <a:cubicBezTo>
                  <a:pt x="234" y="751"/>
                  <a:pt x="234" y="751"/>
                  <a:pt x="234" y="751"/>
                </a:cubicBezTo>
                <a:cubicBezTo>
                  <a:pt x="234" y="750"/>
                  <a:pt x="234" y="750"/>
                  <a:pt x="234" y="750"/>
                </a:cubicBezTo>
                <a:cubicBezTo>
                  <a:pt x="231" y="748"/>
                  <a:pt x="231" y="748"/>
                  <a:pt x="231" y="748"/>
                </a:cubicBezTo>
                <a:cubicBezTo>
                  <a:pt x="230" y="748"/>
                  <a:pt x="230" y="748"/>
                  <a:pt x="230" y="748"/>
                </a:cubicBezTo>
                <a:cubicBezTo>
                  <a:pt x="237" y="744"/>
                  <a:pt x="237" y="744"/>
                  <a:pt x="237" y="744"/>
                </a:cubicBezTo>
                <a:cubicBezTo>
                  <a:pt x="236" y="744"/>
                  <a:pt x="236" y="744"/>
                  <a:pt x="236" y="744"/>
                </a:cubicBezTo>
                <a:cubicBezTo>
                  <a:pt x="239" y="741"/>
                  <a:pt x="239" y="741"/>
                  <a:pt x="239" y="741"/>
                </a:cubicBezTo>
                <a:cubicBezTo>
                  <a:pt x="242" y="741"/>
                  <a:pt x="242" y="741"/>
                  <a:pt x="242" y="741"/>
                </a:cubicBezTo>
                <a:cubicBezTo>
                  <a:pt x="243" y="738"/>
                  <a:pt x="243" y="738"/>
                  <a:pt x="243" y="738"/>
                </a:cubicBezTo>
                <a:cubicBezTo>
                  <a:pt x="245" y="739"/>
                  <a:pt x="245" y="739"/>
                  <a:pt x="245" y="739"/>
                </a:cubicBezTo>
                <a:cubicBezTo>
                  <a:pt x="246" y="741"/>
                  <a:pt x="239" y="739"/>
                  <a:pt x="246" y="742"/>
                </a:cubicBezTo>
                <a:cubicBezTo>
                  <a:pt x="250" y="741"/>
                  <a:pt x="250" y="741"/>
                  <a:pt x="250" y="741"/>
                </a:cubicBezTo>
                <a:cubicBezTo>
                  <a:pt x="255" y="737"/>
                  <a:pt x="255" y="737"/>
                  <a:pt x="255" y="737"/>
                </a:cubicBezTo>
                <a:cubicBezTo>
                  <a:pt x="258" y="733"/>
                  <a:pt x="258" y="733"/>
                  <a:pt x="258" y="733"/>
                </a:cubicBezTo>
                <a:cubicBezTo>
                  <a:pt x="257" y="732"/>
                  <a:pt x="257" y="732"/>
                  <a:pt x="257" y="732"/>
                </a:cubicBezTo>
                <a:cubicBezTo>
                  <a:pt x="258" y="731"/>
                  <a:pt x="258" y="731"/>
                  <a:pt x="258" y="731"/>
                </a:cubicBezTo>
                <a:cubicBezTo>
                  <a:pt x="258" y="730"/>
                  <a:pt x="258" y="730"/>
                  <a:pt x="258" y="730"/>
                </a:cubicBezTo>
                <a:cubicBezTo>
                  <a:pt x="260" y="732"/>
                  <a:pt x="260" y="732"/>
                  <a:pt x="260" y="732"/>
                </a:cubicBezTo>
                <a:cubicBezTo>
                  <a:pt x="263" y="730"/>
                  <a:pt x="263" y="730"/>
                  <a:pt x="263" y="730"/>
                </a:cubicBezTo>
                <a:cubicBezTo>
                  <a:pt x="258" y="729"/>
                  <a:pt x="258" y="729"/>
                  <a:pt x="258" y="729"/>
                </a:cubicBezTo>
                <a:cubicBezTo>
                  <a:pt x="246" y="734"/>
                  <a:pt x="246" y="734"/>
                  <a:pt x="246" y="734"/>
                </a:cubicBezTo>
                <a:cubicBezTo>
                  <a:pt x="224" y="748"/>
                  <a:pt x="224" y="748"/>
                  <a:pt x="224" y="748"/>
                </a:cubicBezTo>
                <a:cubicBezTo>
                  <a:pt x="223" y="750"/>
                  <a:pt x="223" y="750"/>
                  <a:pt x="223" y="750"/>
                </a:cubicBezTo>
                <a:cubicBezTo>
                  <a:pt x="227" y="750"/>
                  <a:pt x="227" y="750"/>
                  <a:pt x="227" y="750"/>
                </a:cubicBezTo>
                <a:cubicBezTo>
                  <a:pt x="231" y="751"/>
                  <a:pt x="231" y="751"/>
                  <a:pt x="231" y="751"/>
                </a:cubicBezTo>
                <a:cubicBezTo>
                  <a:pt x="232" y="752"/>
                  <a:pt x="232" y="752"/>
                  <a:pt x="232" y="752"/>
                </a:cubicBezTo>
                <a:cubicBezTo>
                  <a:pt x="220" y="759"/>
                  <a:pt x="220" y="759"/>
                  <a:pt x="220" y="759"/>
                </a:cubicBezTo>
                <a:cubicBezTo>
                  <a:pt x="214" y="762"/>
                  <a:pt x="214" y="762"/>
                  <a:pt x="214" y="762"/>
                </a:cubicBezTo>
                <a:cubicBezTo>
                  <a:pt x="210" y="766"/>
                  <a:pt x="210" y="766"/>
                  <a:pt x="210" y="766"/>
                </a:cubicBezTo>
                <a:cubicBezTo>
                  <a:pt x="207" y="764"/>
                  <a:pt x="207" y="764"/>
                  <a:pt x="207" y="764"/>
                </a:cubicBezTo>
                <a:cubicBezTo>
                  <a:pt x="190" y="776"/>
                  <a:pt x="190" y="776"/>
                  <a:pt x="190" y="776"/>
                </a:cubicBezTo>
                <a:cubicBezTo>
                  <a:pt x="190" y="778"/>
                  <a:pt x="190" y="778"/>
                  <a:pt x="190" y="778"/>
                </a:cubicBezTo>
                <a:cubicBezTo>
                  <a:pt x="186" y="779"/>
                  <a:pt x="186" y="779"/>
                  <a:pt x="186" y="779"/>
                </a:cubicBezTo>
                <a:cubicBezTo>
                  <a:pt x="185" y="780"/>
                  <a:pt x="185" y="780"/>
                  <a:pt x="185" y="780"/>
                </a:cubicBezTo>
                <a:cubicBezTo>
                  <a:pt x="180" y="783"/>
                  <a:pt x="180" y="783"/>
                  <a:pt x="180" y="783"/>
                </a:cubicBezTo>
                <a:cubicBezTo>
                  <a:pt x="179" y="785"/>
                  <a:pt x="189" y="777"/>
                  <a:pt x="176" y="786"/>
                </a:cubicBezTo>
                <a:cubicBezTo>
                  <a:pt x="181" y="779"/>
                  <a:pt x="181" y="779"/>
                  <a:pt x="181" y="779"/>
                </a:cubicBezTo>
                <a:cubicBezTo>
                  <a:pt x="185" y="778"/>
                  <a:pt x="185" y="778"/>
                  <a:pt x="185" y="778"/>
                </a:cubicBezTo>
                <a:cubicBezTo>
                  <a:pt x="182" y="775"/>
                  <a:pt x="182" y="775"/>
                  <a:pt x="182" y="775"/>
                </a:cubicBezTo>
                <a:cubicBezTo>
                  <a:pt x="179" y="779"/>
                  <a:pt x="179" y="779"/>
                  <a:pt x="179" y="779"/>
                </a:cubicBezTo>
                <a:cubicBezTo>
                  <a:pt x="175" y="779"/>
                  <a:pt x="175" y="779"/>
                  <a:pt x="175" y="779"/>
                </a:cubicBezTo>
                <a:cubicBezTo>
                  <a:pt x="177" y="778"/>
                  <a:pt x="177" y="775"/>
                  <a:pt x="176" y="774"/>
                </a:cubicBezTo>
                <a:cubicBezTo>
                  <a:pt x="172" y="774"/>
                  <a:pt x="172" y="774"/>
                  <a:pt x="172" y="774"/>
                </a:cubicBezTo>
                <a:cubicBezTo>
                  <a:pt x="170" y="779"/>
                  <a:pt x="170" y="779"/>
                  <a:pt x="170" y="779"/>
                </a:cubicBezTo>
                <a:cubicBezTo>
                  <a:pt x="172" y="778"/>
                  <a:pt x="169" y="783"/>
                  <a:pt x="174" y="780"/>
                </a:cubicBezTo>
                <a:cubicBezTo>
                  <a:pt x="172" y="783"/>
                  <a:pt x="172" y="783"/>
                  <a:pt x="172" y="783"/>
                </a:cubicBezTo>
                <a:cubicBezTo>
                  <a:pt x="167" y="784"/>
                  <a:pt x="167" y="784"/>
                  <a:pt x="167" y="784"/>
                </a:cubicBezTo>
                <a:cubicBezTo>
                  <a:pt x="165" y="782"/>
                  <a:pt x="165" y="782"/>
                  <a:pt x="165" y="782"/>
                </a:cubicBezTo>
                <a:cubicBezTo>
                  <a:pt x="161" y="776"/>
                  <a:pt x="161" y="776"/>
                  <a:pt x="161" y="776"/>
                </a:cubicBezTo>
                <a:cubicBezTo>
                  <a:pt x="160" y="776"/>
                  <a:pt x="160" y="776"/>
                  <a:pt x="160" y="776"/>
                </a:cubicBezTo>
                <a:cubicBezTo>
                  <a:pt x="161" y="773"/>
                  <a:pt x="169" y="774"/>
                  <a:pt x="170" y="768"/>
                </a:cubicBezTo>
                <a:cubicBezTo>
                  <a:pt x="173" y="768"/>
                  <a:pt x="173" y="768"/>
                  <a:pt x="173" y="768"/>
                </a:cubicBezTo>
                <a:cubicBezTo>
                  <a:pt x="178" y="761"/>
                  <a:pt x="178" y="761"/>
                  <a:pt x="178" y="761"/>
                </a:cubicBezTo>
                <a:cubicBezTo>
                  <a:pt x="176" y="760"/>
                  <a:pt x="176" y="760"/>
                  <a:pt x="176" y="760"/>
                </a:cubicBezTo>
                <a:cubicBezTo>
                  <a:pt x="179" y="756"/>
                  <a:pt x="179" y="756"/>
                  <a:pt x="179" y="756"/>
                </a:cubicBezTo>
                <a:cubicBezTo>
                  <a:pt x="170" y="754"/>
                  <a:pt x="170" y="754"/>
                  <a:pt x="170" y="754"/>
                </a:cubicBezTo>
                <a:cubicBezTo>
                  <a:pt x="169" y="752"/>
                  <a:pt x="169" y="752"/>
                  <a:pt x="169" y="752"/>
                </a:cubicBezTo>
                <a:cubicBezTo>
                  <a:pt x="166" y="754"/>
                  <a:pt x="166" y="754"/>
                  <a:pt x="166" y="754"/>
                </a:cubicBezTo>
                <a:cubicBezTo>
                  <a:pt x="167" y="755"/>
                  <a:pt x="167" y="755"/>
                  <a:pt x="167" y="755"/>
                </a:cubicBezTo>
                <a:cubicBezTo>
                  <a:pt x="158" y="757"/>
                  <a:pt x="158" y="757"/>
                  <a:pt x="158" y="757"/>
                </a:cubicBezTo>
                <a:cubicBezTo>
                  <a:pt x="153" y="760"/>
                  <a:pt x="153" y="760"/>
                  <a:pt x="153" y="760"/>
                </a:cubicBezTo>
                <a:cubicBezTo>
                  <a:pt x="152" y="764"/>
                  <a:pt x="167" y="751"/>
                  <a:pt x="146" y="763"/>
                </a:cubicBezTo>
                <a:cubicBezTo>
                  <a:pt x="144" y="763"/>
                  <a:pt x="144" y="763"/>
                  <a:pt x="144" y="763"/>
                </a:cubicBezTo>
                <a:cubicBezTo>
                  <a:pt x="143" y="762"/>
                  <a:pt x="143" y="762"/>
                  <a:pt x="143" y="762"/>
                </a:cubicBezTo>
                <a:cubicBezTo>
                  <a:pt x="147" y="761"/>
                  <a:pt x="147" y="761"/>
                  <a:pt x="147" y="761"/>
                </a:cubicBezTo>
                <a:cubicBezTo>
                  <a:pt x="151" y="757"/>
                  <a:pt x="151" y="757"/>
                  <a:pt x="151" y="757"/>
                </a:cubicBezTo>
                <a:cubicBezTo>
                  <a:pt x="151" y="753"/>
                  <a:pt x="151" y="753"/>
                  <a:pt x="151" y="753"/>
                </a:cubicBezTo>
                <a:cubicBezTo>
                  <a:pt x="153" y="754"/>
                  <a:pt x="153" y="754"/>
                  <a:pt x="153" y="754"/>
                </a:cubicBezTo>
                <a:cubicBezTo>
                  <a:pt x="156" y="751"/>
                  <a:pt x="156" y="751"/>
                  <a:pt x="156" y="751"/>
                </a:cubicBezTo>
                <a:cubicBezTo>
                  <a:pt x="154" y="750"/>
                  <a:pt x="154" y="750"/>
                  <a:pt x="154" y="750"/>
                </a:cubicBezTo>
                <a:cubicBezTo>
                  <a:pt x="150" y="748"/>
                  <a:pt x="150" y="748"/>
                  <a:pt x="150" y="748"/>
                </a:cubicBezTo>
                <a:cubicBezTo>
                  <a:pt x="142" y="751"/>
                  <a:pt x="142" y="751"/>
                  <a:pt x="142" y="751"/>
                </a:cubicBezTo>
                <a:cubicBezTo>
                  <a:pt x="139" y="755"/>
                  <a:pt x="139" y="755"/>
                  <a:pt x="139" y="755"/>
                </a:cubicBezTo>
                <a:cubicBezTo>
                  <a:pt x="136" y="754"/>
                  <a:pt x="145" y="749"/>
                  <a:pt x="135" y="755"/>
                </a:cubicBezTo>
                <a:cubicBezTo>
                  <a:pt x="138" y="752"/>
                  <a:pt x="138" y="752"/>
                  <a:pt x="138" y="752"/>
                </a:cubicBezTo>
                <a:cubicBezTo>
                  <a:pt x="142" y="750"/>
                  <a:pt x="142" y="750"/>
                  <a:pt x="142" y="750"/>
                </a:cubicBezTo>
                <a:cubicBezTo>
                  <a:pt x="142" y="748"/>
                  <a:pt x="142" y="748"/>
                  <a:pt x="142" y="748"/>
                </a:cubicBezTo>
                <a:cubicBezTo>
                  <a:pt x="137" y="749"/>
                  <a:pt x="137" y="749"/>
                  <a:pt x="137" y="749"/>
                </a:cubicBezTo>
                <a:cubicBezTo>
                  <a:pt x="130" y="757"/>
                  <a:pt x="130" y="757"/>
                  <a:pt x="130" y="757"/>
                </a:cubicBezTo>
                <a:cubicBezTo>
                  <a:pt x="135" y="756"/>
                  <a:pt x="135" y="756"/>
                  <a:pt x="135" y="756"/>
                </a:cubicBezTo>
                <a:cubicBezTo>
                  <a:pt x="130" y="760"/>
                  <a:pt x="130" y="760"/>
                  <a:pt x="130" y="760"/>
                </a:cubicBezTo>
                <a:cubicBezTo>
                  <a:pt x="130" y="758"/>
                  <a:pt x="130" y="758"/>
                  <a:pt x="130" y="758"/>
                </a:cubicBezTo>
                <a:cubicBezTo>
                  <a:pt x="128" y="760"/>
                  <a:pt x="128" y="760"/>
                  <a:pt x="128" y="760"/>
                </a:cubicBezTo>
                <a:cubicBezTo>
                  <a:pt x="123" y="760"/>
                  <a:pt x="123" y="760"/>
                  <a:pt x="123" y="760"/>
                </a:cubicBezTo>
                <a:cubicBezTo>
                  <a:pt x="119" y="764"/>
                  <a:pt x="119" y="764"/>
                  <a:pt x="119" y="764"/>
                </a:cubicBezTo>
                <a:cubicBezTo>
                  <a:pt x="113" y="763"/>
                  <a:pt x="113" y="763"/>
                  <a:pt x="113" y="763"/>
                </a:cubicBezTo>
                <a:cubicBezTo>
                  <a:pt x="111" y="761"/>
                  <a:pt x="111" y="761"/>
                  <a:pt x="111" y="761"/>
                </a:cubicBezTo>
                <a:cubicBezTo>
                  <a:pt x="112" y="759"/>
                  <a:pt x="112" y="759"/>
                  <a:pt x="112" y="759"/>
                </a:cubicBezTo>
                <a:cubicBezTo>
                  <a:pt x="110" y="756"/>
                  <a:pt x="110" y="756"/>
                  <a:pt x="110" y="756"/>
                </a:cubicBezTo>
                <a:cubicBezTo>
                  <a:pt x="112" y="756"/>
                  <a:pt x="114" y="754"/>
                  <a:pt x="115" y="754"/>
                </a:cubicBezTo>
                <a:cubicBezTo>
                  <a:pt x="112" y="754"/>
                  <a:pt x="112" y="754"/>
                  <a:pt x="112" y="754"/>
                </a:cubicBezTo>
                <a:cubicBezTo>
                  <a:pt x="120" y="744"/>
                  <a:pt x="120" y="744"/>
                  <a:pt x="120" y="744"/>
                </a:cubicBezTo>
                <a:cubicBezTo>
                  <a:pt x="117" y="744"/>
                  <a:pt x="117" y="744"/>
                  <a:pt x="117" y="744"/>
                </a:cubicBezTo>
                <a:cubicBezTo>
                  <a:pt x="118" y="744"/>
                  <a:pt x="114" y="747"/>
                  <a:pt x="117" y="743"/>
                </a:cubicBezTo>
                <a:cubicBezTo>
                  <a:pt x="115" y="743"/>
                  <a:pt x="115" y="743"/>
                  <a:pt x="115" y="743"/>
                </a:cubicBezTo>
                <a:cubicBezTo>
                  <a:pt x="119" y="739"/>
                  <a:pt x="120" y="747"/>
                  <a:pt x="122" y="739"/>
                </a:cubicBezTo>
                <a:cubicBezTo>
                  <a:pt x="117" y="739"/>
                  <a:pt x="117" y="739"/>
                  <a:pt x="117" y="739"/>
                </a:cubicBezTo>
                <a:cubicBezTo>
                  <a:pt x="105" y="750"/>
                  <a:pt x="105" y="750"/>
                  <a:pt x="105" y="750"/>
                </a:cubicBezTo>
                <a:cubicBezTo>
                  <a:pt x="99" y="755"/>
                  <a:pt x="99" y="755"/>
                  <a:pt x="99" y="755"/>
                </a:cubicBezTo>
                <a:cubicBezTo>
                  <a:pt x="99" y="755"/>
                  <a:pt x="99" y="755"/>
                  <a:pt x="99" y="756"/>
                </a:cubicBezTo>
                <a:cubicBezTo>
                  <a:pt x="96" y="755"/>
                  <a:pt x="96" y="755"/>
                  <a:pt x="96" y="755"/>
                </a:cubicBezTo>
                <a:cubicBezTo>
                  <a:pt x="102" y="750"/>
                  <a:pt x="102" y="750"/>
                  <a:pt x="102" y="750"/>
                </a:cubicBezTo>
                <a:cubicBezTo>
                  <a:pt x="101" y="749"/>
                  <a:pt x="101" y="749"/>
                  <a:pt x="101" y="749"/>
                </a:cubicBezTo>
                <a:cubicBezTo>
                  <a:pt x="105" y="745"/>
                  <a:pt x="105" y="745"/>
                  <a:pt x="105" y="745"/>
                </a:cubicBezTo>
                <a:cubicBezTo>
                  <a:pt x="103" y="744"/>
                  <a:pt x="103" y="744"/>
                  <a:pt x="103" y="744"/>
                </a:cubicBezTo>
                <a:cubicBezTo>
                  <a:pt x="104" y="747"/>
                  <a:pt x="99" y="743"/>
                  <a:pt x="99" y="749"/>
                </a:cubicBezTo>
                <a:cubicBezTo>
                  <a:pt x="98" y="750"/>
                  <a:pt x="98" y="750"/>
                  <a:pt x="98" y="750"/>
                </a:cubicBezTo>
                <a:cubicBezTo>
                  <a:pt x="96" y="748"/>
                  <a:pt x="96" y="748"/>
                  <a:pt x="96" y="748"/>
                </a:cubicBezTo>
                <a:cubicBezTo>
                  <a:pt x="91" y="750"/>
                  <a:pt x="91" y="750"/>
                  <a:pt x="91" y="750"/>
                </a:cubicBezTo>
                <a:cubicBezTo>
                  <a:pt x="86" y="745"/>
                  <a:pt x="86" y="745"/>
                  <a:pt x="86" y="745"/>
                </a:cubicBezTo>
                <a:cubicBezTo>
                  <a:pt x="89" y="740"/>
                  <a:pt x="89" y="740"/>
                  <a:pt x="89" y="740"/>
                </a:cubicBezTo>
                <a:cubicBezTo>
                  <a:pt x="85" y="737"/>
                  <a:pt x="85" y="737"/>
                  <a:pt x="85" y="737"/>
                </a:cubicBezTo>
                <a:cubicBezTo>
                  <a:pt x="91" y="735"/>
                  <a:pt x="91" y="735"/>
                  <a:pt x="91" y="735"/>
                </a:cubicBezTo>
                <a:cubicBezTo>
                  <a:pt x="89" y="733"/>
                  <a:pt x="89" y="733"/>
                  <a:pt x="89" y="733"/>
                </a:cubicBezTo>
                <a:cubicBezTo>
                  <a:pt x="92" y="733"/>
                  <a:pt x="92" y="733"/>
                  <a:pt x="92" y="733"/>
                </a:cubicBezTo>
                <a:cubicBezTo>
                  <a:pt x="91" y="729"/>
                  <a:pt x="91" y="729"/>
                  <a:pt x="91" y="729"/>
                </a:cubicBezTo>
                <a:cubicBezTo>
                  <a:pt x="95" y="726"/>
                  <a:pt x="95" y="726"/>
                  <a:pt x="95" y="726"/>
                </a:cubicBezTo>
                <a:cubicBezTo>
                  <a:pt x="94" y="728"/>
                  <a:pt x="99" y="720"/>
                  <a:pt x="89" y="725"/>
                </a:cubicBezTo>
                <a:cubicBezTo>
                  <a:pt x="85" y="726"/>
                  <a:pt x="85" y="726"/>
                  <a:pt x="85" y="726"/>
                </a:cubicBezTo>
                <a:cubicBezTo>
                  <a:pt x="81" y="730"/>
                  <a:pt x="81" y="730"/>
                  <a:pt x="81" y="730"/>
                </a:cubicBezTo>
                <a:cubicBezTo>
                  <a:pt x="78" y="731"/>
                  <a:pt x="78" y="731"/>
                  <a:pt x="78" y="731"/>
                </a:cubicBezTo>
                <a:cubicBezTo>
                  <a:pt x="81" y="728"/>
                  <a:pt x="81" y="728"/>
                  <a:pt x="81" y="728"/>
                </a:cubicBezTo>
                <a:cubicBezTo>
                  <a:pt x="81" y="726"/>
                  <a:pt x="81" y="726"/>
                  <a:pt x="81" y="726"/>
                </a:cubicBezTo>
                <a:cubicBezTo>
                  <a:pt x="81" y="723"/>
                  <a:pt x="82" y="729"/>
                  <a:pt x="81" y="723"/>
                </a:cubicBezTo>
                <a:cubicBezTo>
                  <a:pt x="83" y="724"/>
                  <a:pt x="73" y="727"/>
                  <a:pt x="85" y="723"/>
                </a:cubicBezTo>
                <a:cubicBezTo>
                  <a:pt x="87" y="722"/>
                  <a:pt x="87" y="722"/>
                  <a:pt x="87" y="722"/>
                </a:cubicBezTo>
                <a:cubicBezTo>
                  <a:pt x="87" y="717"/>
                  <a:pt x="87" y="717"/>
                  <a:pt x="87" y="717"/>
                </a:cubicBezTo>
                <a:cubicBezTo>
                  <a:pt x="86" y="717"/>
                  <a:pt x="86" y="717"/>
                  <a:pt x="86" y="717"/>
                </a:cubicBezTo>
                <a:cubicBezTo>
                  <a:pt x="78" y="723"/>
                  <a:pt x="78" y="723"/>
                  <a:pt x="78" y="723"/>
                </a:cubicBezTo>
                <a:cubicBezTo>
                  <a:pt x="77" y="723"/>
                  <a:pt x="77" y="723"/>
                  <a:pt x="77" y="723"/>
                </a:cubicBezTo>
                <a:cubicBezTo>
                  <a:pt x="77" y="722"/>
                  <a:pt x="77" y="722"/>
                  <a:pt x="77" y="722"/>
                </a:cubicBezTo>
                <a:cubicBezTo>
                  <a:pt x="79" y="721"/>
                  <a:pt x="79" y="721"/>
                  <a:pt x="79" y="721"/>
                </a:cubicBezTo>
                <a:cubicBezTo>
                  <a:pt x="81" y="717"/>
                  <a:pt x="81" y="717"/>
                  <a:pt x="81" y="717"/>
                </a:cubicBezTo>
                <a:cubicBezTo>
                  <a:pt x="84" y="715"/>
                  <a:pt x="84" y="715"/>
                  <a:pt x="84" y="715"/>
                </a:cubicBezTo>
                <a:cubicBezTo>
                  <a:pt x="82" y="710"/>
                  <a:pt x="82" y="710"/>
                  <a:pt x="82" y="710"/>
                </a:cubicBezTo>
                <a:cubicBezTo>
                  <a:pt x="84" y="707"/>
                  <a:pt x="84" y="707"/>
                  <a:pt x="84" y="707"/>
                </a:cubicBezTo>
                <a:cubicBezTo>
                  <a:pt x="84" y="707"/>
                  <a:pt x="81" y="708"/>
                  <a:pt x="85" y="708"/>
                </a:cubicBezTo>
                <a:cubicBezTo>
                  <a:pt x="86" y="707"/>
                  <a:pt x="86" y="707"/>
                  <a:pt x="86" y="707"/>
                </a:cubicBezTo>
                <a:cubicBezTo>
                  <a:pt x="84" y="706"/>
                  <a:pt x="84" y="706"/>
                  <a:pt x="84" y="706"/>
                </a:cubicBezTo>
                <a:cubicBezTo>
                  <a:pt x="83" y="704"/>
                  <a:pt x="83" y="704"/>
                  <a:pt x="83" y="704"/>
                </a:cubicBezTo>
                <a:cubicBezTo>
                  <a:pt x="77" y="708"/>
                  <a:pt x="77" y="708"/>
                  <a:pt x="77" y="708"/>
                </a:cubicBezTo>
                <a:cubicBezTo>
                  <a:pt x="79" y="711"/>
                  <a:pt x="73" y="708"/>
                  <a:pt x="73" y="715"/>
                </a:cubicBezTo>
                <a:cubicBezTo>
                  <a:pt x="71" y="715"/>
                  <a:pt x="71" y="715"/>
                  <a:pt x="71" y="715"/>
                </a:cubicBezTo>
                <a:cubicBezTo>
                  <a:pt x="73" y="719"/>
                  <a:pt x="73" y="719"/>
                  <a:pt x="73" y="719"/>
                </a:cubicBezTo>
                <a:cubicBezTo>
                  <a:pt x="72" y="723"/>
                  <a:pt x="72" y="723"/>
                  <a:pt x="72" y="723"/>
                </a:cubicBezTo>
                <a:cubicBezTo>
                  <a:pt x="74" y="723"/>
                  <a:pt x="74" y="723"/>
                  <a:pt x="74" y="723"/>
                </a:cubicBezTo>
                <a:cubicBezTo>
                  <a:pt x="71" y="728"/>
                  <a:pt x="82" y="720"/>
                  <a:pt x="70" y="725"/>
                </a:cubicBezTo>
                <a:cubicBezTo>
                  <a:pt x="70" y="726"/>
                  <a:pt x="70" y="726"/>
                  <a:pt x="70" y="726"/>
                </a:cubicBezTo>
                <a:cubicBezTo>
                  <a:pt x="69" y="725"/>
                  <a:pt x="77" y="727"/>
                  <a:pt x="68" y="725"/>
                </a:cubicBezTo>
                <a:cubicBezTo>
                  <a:pt x="71" y="721"/>
                  <a:pt x="71" y="721"/>
                  <a:pt x="71" y="721"/>
                </a:cubicBezTo>
                <a:cubicBezTo>
                  <a:pt x="70" y="720"/>
                  <a:pt x="70" y="720"/>
                  <a:pt x="70" y="720"/>
                </a:cubicBezTo>
                <a:cubicBezTo>
                  <a:pt x="67" y="723"/>
                  <a:pt x="67" y="723"/>
                  <a:pt x="67" y="723"/>
                </a:cubicBezTo>
                <a:cubicBezTo>
                  <a:pt x="67" y="717"/>
                  <a:pt x="67" y="717"/>
                  <a:pt x="67" y="717"/>
                </a:cubicBezTo>
                <a:cubicBezTo>
                  <a:pt x="70" y="716"/>
                  <a:pt x="70" y="716"/>
                  <a:pt x="70" y="716"/>
                </a:cubicBezTo>
                <a:cubicBezTo>
                  <a:pt x="69" y="714"/>
                  <a:pt x="69" y="714"/>
                  <a:pt x="69" y="714"/>
                </a:cubicBezTo>
                <a:cubicBezTo>
                  <a:pt x="69" y="710"/>
                  <a:pt x="69" y="710"/>
                  <a:pt x="69" y="710"/>
                </a:cubicBezTo>
                <a:cubicBezTo>
                  <a:pt x="59" y="714"/>
                  <a:pt x="59" y="714"/>
                  <a:pt x="59" y="714"/>
                </a:cubicBezTo>
                <a:cubicBezTo>
                  <a:pt x="54" y="718"/>
                  <a:pt x="54" y="718"/>
                  <a:pt x="54" y="718"/>
                </a:cubicBezTo>
                <a:cubicBezTo>
                  <a:pt x="53" y="718"/>
                  <a:pt x="53" y="718"/>
                  <a:pt x="53" y="718"/>
                </a:cubicBezTo>
                <a:cubicBezTo>
                  <a:pt x="52" y="719"/>
                  <a:pt x="52" y="719"/>
                  <a:pt x="52" y="719"/>
                </a:cubicBezTo>
                <a:cubicBezTo>
                  <a:pt x="52" y="721"/>
                  <a:pt x="52" y="721"/>
                  <a:pt x="52" y="721"/>
                </a:cubicBezTo>
                <a:cubicBezTo>
                  <a:pt x="53" y="722"/>
                  <a:pt x="53" y="722"/>
                  <a:pt x="53" y="722"/>
                </a:cubicBezTo>
                <a:cubicBezTo>
                  <a:pt x="54" y="721"/>
                  <a:pt x="56" y="721"/>
                  <a:pt x="58" y="721"/>
                </a:cubicBezTo>
                <a:cubicBezTo>
                  <a:pt x="52" y="724"/>
                  <a:pt x="52" y="724"/>
                  <a:pt x="52" y="724"/>
                </a:cubicBezTo>
                <a:cubicBezTo>
                  <a:pt x="52" y="723"/>
                  <a:pt x="52" y="723"/>
                  <a:pt x="52" y="723"/>
                </a:cubicBezTo>
                <a:cubicBezTo>
                  <a:pt x="45" y="725"/>
                  <a:pt x="45" y="725"/>
                  <a:pt x="45" y="725"/>
                </a:cubicBezTo>
                <a:cubicBezTo>
                  <a:pt x="47" y="721"/>
                  <a:pt x="47" y="721"/>
                  <a:pt x="47" y="721"/>
                </a:cubicBezTo>
                <a:cubicBezTo>
                  <a:pt x="49" y="719"/>
                  <a:pt x="49" y="719"/>
                  <a:pt x="49" y="719"/>
                </a:cubicBezTo>
                <a:cubicBezTo>
                  <a:pt x="47" y="718"/>
                  <a:pt x="47" y="718"/>
                  <a:pt x="47" y="718"/>
                </a:cubicBezTo>
                <a:cubicBezTo>
                  <a:pt x="51" y="713"/>
                  <a:pt x="51" y="713"/>
                  <a:pt x="51" y="713"/>
                </a:cubicBezTo>
                <a:cubicBezTo>
                  <a:pt x="54" y="712"/>
                  <a:pt x="49" y="718"/>
                  <a:pt x="47" y="710"/>
                </a:cubicBezTo>
                <a:cubicBezTo>
                  <a:pt x="49" y="709"/>
                  <a:pt x="49" y="709"/>
                  <a:pt x="49" y="709"/>
                </a:cubicBezTo>
                <a:cubicBezTo>
                  <a:pt x="49" y="708"/>
                  <a:pt x="49" y="708"/>
                  <a:pt x="49" y="708"/>
                </a:cubicBezTo>
                <a:cubicBezTo>
                  <a:pt x="44" y="704"/>
                  <a:pt x="48" y="715"/>
                  <a:pt x="44" y="705"/>
                </a:cubicBezTo>
                <a:cubicBezTo>
                  <a:pt x="49" y="705"/>
                  <a:pt x="49" y="705"/>
                  <a:pt x="49" y="705"/>
                </a:cubicBezTo>
                <a:cubicBezTo>
                  <a:pt x="49" y="703"/>
                  <a:pt x="49" y="703"/>
                  <a:pt x="49" y="703"/>
                </a:cubicBezTo>
                <a:cubicBezTo>
                  <a:pt x="47" y="701"/>
                  <a:pt x="42" y="711"/>
                  <a:pt x="47" y="699"/>
                </a:cubicBezTo>
                <a:cubicBezTo>
                  <a:pt x="50" y="695"/>
                  <a:pt x="50" y="695"/>
                  <a:pt x="50" y="695"/>
                </a:cubicBezTo>
                <a:cubicBezTo>
                  <a:pt x="49" y="697"/>
                  <a:pt x="48" y="697"/>
                  <a:pt x="47" y="691"/>
                </a:cubicBezTo>
                <a:cubicBezTo>
                  <a:pt x="49" y="690"/>
                  <a:pt x="49" y="690"/>
                  <a:pt x="49" y="690"/>
                </a:cubicBezTo>
                <a:cubicBezTo>
                  <a:pt x="44" y="689"/>
                  <a:pt x="44" y="689"/>
                  <a:pt x="44" y="689"/>
                </a:cubicBezTo>
                <a:cubicBezTo>
                  <a:pt x="50" y="688"/>
                  <a:pt x="50" y="688"/>
                  <a:pt x="50" y="688"/>
                </a:cubicBezTo>
                <a:cubicBezTo>
                  <a:pt x="51" y="688"/>
                  <a:pt x="51" y="688"/>
                  <a:pt x="51" y="688"/>
                </a:cubicBezTo>
                <a:cubicBezTo>
                  <a:pt x="50" y="686"/>
                  <a:pt x="50" y="686"/>
                  <a:pt x="50" y="686"/>
                </a:cubicBezTo>
                <a:cubicBezTo>
                  <a:pt x="50" y="686"/>
                  <a:pt x="48" y="689"/>
                  <a:pt x="50" y="685"/>
                </a:cubicBezTo>
                <a:cubicBezTo>
                  <a:pt x="47" y="685"/>
                  <a:pt x="47" y="685"/>
                  <a:pt x="47" y="685"/>
                </a:cubicBezTo>
                <a:cubicBezTo>
                  <a:pt x="49" y="683"/>
                  <a:pt x="49" y="683"/>
                  <a:pt x="49" y="683"/>
                </a:cubicBezTo>
                <a:cubicBezTo>
                  <a:pt x="51" y="684"/>
                  <a:pt x="51" y="684"/>
                  <a:pt x="51" y="684"/>
                </a:cubicBezTo>
                <a:cubicBezTo>
                  <a:pt x="59" y="678"/>
                  <a:pt x="59" y="678"/>
                  <a:pt x="59" y="678"/>
                </a:cubicBezTo>
                <a:cubicBezTo>
                  <a:pt x="51" y="677"/>
                  <a:pt x="51" y="677"/>
                  <a:pt x="51" y="677"/>
                </a:cubicBezTo>
                <a:cubicBezTo>
                  <a:pt x="51" y="676"/>
                  <a:pt x="51" y="676"/>
                  <a:pt x="51" y="676"/>
                </a:cubicBezTo>
                <a:cubicBezTo>
                  <a:pt x="55" y="676"/>
                  <a:pt x="55" y="676"/>
                  <a:pt x="55" y="676"/>
                </a:cubicBezTo>
                <a:cubicBezTo>
                  <a:pt x="55" y="670"/>
                  <a:pt x="55" y="670"/>
                  <a:pt x="55" y="670"/>
                </a:cubicBezTo>
                <a:cubicBezTo>
                  <a:pt x="59" y="669"/>
                  <a:pt x="59" y="669"/>
                  <a:pt x="59" y="669"/>
                </a:cubicBezTo>
                <a:cubicBezTo>
                  <a:pt x="59" y="668"/>
                  <a:pt x="60" y="671"/>
                  <a:pt x="59" y="667"/>
                </a:cubicBezTo>
                <a:cubicBezTo>
                  <a:pt x="49" y="668"/>
                  <a:pt x="49" y="668"/>
                  <a:pt x="49" y="668"/>
                </a:cubicBezTo>
                <a:cubicBezTo>
                  <a:pt x="49" y="671"/>
                  <a:pt x="46" y="670"/>
                  <a:pt x="45" y="670"/>
                </a:cubicBezTo>
                <a:cubicBezTo>
                  <a:pt x="43" y="672"/>
                  <a:pt x="43" y="672"/>
                  <a:pt x="43" y="672"/>
                </a:cubicBezTo>
                <a:cubicBezTo>
                  <a:pt x="38" y="671"/>
                  <a:pt x="38" y="671"/>
                  <a:pt x="38" y="671"/>
                </a:cubicBezTo>
                <a:cubicBezTo>
                  <a:pt x="34" y="675"/>
                  <a:pt x="34" y="675"/>
                  <a:pt x="34" y="675"/>
                </a:cubicBezTo>
                <a:cubicBezTo>
                  <a:pt x="33" y="674"/>
                  <a:pt x="33" y="674"/>
                  <a:pt x="33" y="674"/>
                </a:cubicBezTo>
                <a:cubicBezTo>
                  <a:pt x="31" y="677"/>
                  <a:pt x="31" y="677"/>
                  <a:pt x="31" y="677"/>
                </a:cubicBezTo>
                <a:cubicBezTo>
                  <a:pt x="23" y="680"/>
                  <a:pt x="23" y="680"/>
                  <a:pt x="23" y="680"/>
                </a:cubicBezTo>
                <a:cubicBezTo>
                  <a:pt x="22" y="682"/>
                  <a:pt x="38" y="669"/>
                  <a:pt x="19" y="685"/>
                </a:cubicBezTo>
                <a:cubicBezTo>
                  <a:pt x="18" y="682"/>
                  <a:pt x="18" y="682"/>
                  <a:pt x="18" y="682"/>
                </a:cubicBezTo>
                <a:cubicBezTo>
                  <a:pt x="19" y="680"/>
                  <a:pt x="19" y="680"/>
                  <a:pt x="19" y="680"/>
                </a:cubicBezTo>
                <a:cubicBezTo>
                  <a:pt x="17" y="680"/>
                  <a:pt x="17" y="680"/>
                  <a:pt x="17" y="680"/>
                </a:cubicBezTo>
                <a:cubicBezTo>
                  <a:pt x="18" y="679"/>
                  <a:pt x="22" y="676"/>
                  <a:pt x="23" y="678"/>
                </a:cubicBezTo>
                <a:cubicBezTo>
                  <a:pt x="30" y="676"/>
                  <a:pt x="30" y="676"/>
                  <a:pt x="30" y="676"/>
                </a:cubicBezTo>
                <a:cubicBezTo>
                  <a:pt x="27" y="673"/>
                  <a:pt x="27" y="673"/>
                  <a:pt x="27" y="673"/>
                </a:cubicBezTo>
                <a:cubicBezTo>
                  <a:pt x="27" y="667"/>
                  <a:pt x="27" y="667"/>
                  <a:pt x="27" y="667"/>
                </a:cubicBezTo>
                <a:cubicBezTo>
                  <a:pt x="31" y="667"/>
                  <a:pt x="31" y="667"/>
                  <a:pt x="31" y="667"/>
                </a:cubicBezTo>
                <a:cubicBezTo>
                  <a:pt x="32" y="666"/>
                  <a:pt x="32" y="666"/>
                  <a:pt x="32" y="666"/>
                </a:cubicBezTo>
                <a:cubicBezTo>
                  <a:pt x="32" y="664"/>
                  <a:pt x="32" y="664"/>
                  <a:pt x="32" y="664"/>
                </a:cubicBezTo>
                <a:cubicBezTo>
                  <a:pt x="29" y="663"/>
                  <a:pt x="45" y="656"/>
                  <a:pt x="25" y="664"/>
                </a:cubicBezTo>
                <a:cubicBezTo>
                  <a:pt x="25" y="666"/>
                  <a:pt x="25" y="666"/>
                  <a:pt x="25" y="666"/>
                </a:cubicBezTo>
                <a:cubicBezTo>
                  <a:pt x="24" y="666"/>
                  <a:pt x="24" y="666"/>
                  <a:pt x="24" y="666"/>
                </a:cubicBezTo>
                <a:cubicBezTo>
                  <a:pt x="25" y="662"/>
                  <a:pt x="25" y="662"/>
                  <a:pt x="25" y="662"/>
                </a:cubicBezTo>
                <a:cubicBezTo>
                  <a:pt x="33" y="661"/>
                  <a:pt x="33" y="661"/>
                  <a:pt x="33" y="661"/>
                </a:cubicBezTo>
                <a:cubicBezTo>
                  <a:pt x="34" y="660"/>
                  <a:pt x="34" y="660"/>
                  <a:pt x="34" y="660"/>
                </a:cubicBezTo>
                <a:cubicBezTo>
                  <a:pt x="34" y="657"/>
                  <a:pt x="34" y="657"/>
                  <a:pt x="34" y="657"/>
                </a:cubicBezTo>
                <a:cubicBezTo>
                  <a:pt x="35" y="655"/>
                  <a:pt x="39" y="658"/>
                  <a:pt x="37" y="653"/>
                </a:cubicBezTo>
                <a:cubicBezTo>
                  <a:pt x="37" y="652"/>
                  <a:pt x="37" y="652"/>
                  <a:pt x="37" y="652"/>
                </a:cubicBezTo>
                <a:cubicBezTo>
                  <a:pt x="33" y="652"/>
                  <a:pt x="33" y="652"/>
                  <a:pt x="33" y="652"/>
                </a:cubicBezTo>
                <a:cubicBezTo>
                  <a:pt x="38" y="648"/>
                  <a:pt x="38" y="648"/>
                  <a:pt x="38" y="648"/>
                </a:cubicBezTo>
                <a:cubicBezTo>
                  <a:pt x="37" y="647"/>
                  <a:pt x="37" y="647"/>
                  <a:pt x="37" y="647"/>
                </a:cubicBezTo>
                <a:cubicBezTo>
                  <a:pt x="39" y="645"/>
                  <a:pt x="39" y="645"/>
                  <a:pt x="39" y="645"/>
                </a:cubicBezTo>
                <a:cubicBezTo>
                  <a:pt x="39" y="644"/>
                  <a:pt x="32" y="654"/>
                  <a:pt x="39" y="641"/>
                </a:cubicBezTo>
                <a:cubicBezTo>
                  <a:pt x="39" y="636"/>
                  <a:pt x="39" y="636"/>
                  <a:pt x="39" y="636"/>
                </a:cubicBezTo>
                <a:cubicBezTo>
                  <a:pt x="33" y="637"/>
                  <a:pt x="33" y="637"/>
                  <a:pt x="33" y="637"/>
                </a:cubicBezTo>
                <a:cubicBezTo>
                  <a:pt x="36" y="641"/>
                  <a:pt x="36" y="641"/>
                  <a:pt x="36" y="641"/>
                </a:cubicBezTo>
                <a:cubicBezTo>
                  <a:pt x="35" y="642"/>
                  <a:pt x="35" y="642"/>
                  <a:pt x="35" y="642"/>
                </a:cubicBezTo>
                <a:cubicBezTo>
                  <a:pt x="30" y="640"/>
                  <a:pt x="30" y="640"/>
                  <a:pt x="30" y="640"/>
                </a:cubicBezTo>
                <a:cubicBezTo>
                  <a:pt x="29" y="641"/>
                  <a:pt x="29" y="641"/>
                  <a:pt x="29" y="641"/>
                </a:cubicBezTo>
                <a:cubicBezTo>
                  <a:pt x="29" y="638"/>
                  <a:pt x="29" y="638"/>
                  <a:pt x="29" y="638"/>
                </a:cubicBezTo>
                <a:cubicBezTo>
                  <a:pt x="30" y="638"/>
                  <a:pt x="30" y="642"/>
                  <a:pt x="31" y="637"/>
                </a:cubicBezTo>
                <a:cubicBezTo>
                  <a:pt x="25" y="635"/>
                  <a:pt x="25" y="635"/>
                  <a:pt x="25" y="635"/>
                </a:cubicBezTo>
                <a:cubicBezTo>
                  <a:pt x="25" y="636"/>
                  <a:pt x="25" y="636"/>
                  <a:pt x="25" y="636"/>
                </a:cubicBezTo>
                <a:cubicBezTo>
                  <a:pt x="28" y="636"/>
                  <a:pt x="24" y="630"/>
                  <a:pt x="23" y="640"/>
                </a:cubicBezTo>
                <a:cubicBezTo>
                  <a:pt x="19" y="641"/>
                  <a:pt x="19" y="641"/>
                  <a:pt x="19" y="641"/>
                </a:cubicBezTo>
                <a:cubicBezTo>
                  <a:pt x="22" y="642"/>
                  <a:pt x="22" y="642"/>
                  <a:pt x="22" y="642"/>
                </a:cubicBezTo>
                <a:cubicBezTo>
                  <a:pt x="20" y="649"/>
                  <a:pt x="20" y="649"/>
                  <a:pt x="20" y="649"/>
                </a:cubicBezTo>
                <a:cubicBezTo>
                  <a:pt x="24" y="648"/>
                  <a:pt x="14" y="646"/>
                  <a:pt x="24" y="648"/>
                </a:cubicBezTo>
                <a:cubicBezTo>
                  <a:pt x="20" y="652"/>
                  <a:pt x="27" y="645"/>
                  <a:pt x="20" y="649"/>
                </a:cubicBezTo>
                <a:cubicBezTo>
                  <a:pt x="19" y="651"/>
                  <a:pt x="19" y="651"/>
                  <a:pt x="19" y="651"/>
                </a:cubicBezTo>
                <a:cubicBezTo>
                  <a:pt x="15" y="655"/>
                  <a:pt x="15" y="655"/>
                  <a:pt x="15" y="655"/>
                </a:cubicBezTo>
                <a:cubicBezTo>
                  <a:pt x="15" y="657"/>
                  <a:pt x="15" y="657"/>
                  <a:pt x="15" y="657"/>
                </a:cubicBezTo>
                <a:cubicBezTo>
                  <a:pt x="13" y="658"/>
                  <a:pt x="13" y="658"/>
                  <a:pt x="13" y="658"/>
                </a:cubicBezTo>
                <a:cubicBezTo>
                  <a:pt x="13" y="659"/>
                  <a:pt x="13" y="659"/>
                  <a:pt x="13" y="659"/>
                </a:cubicBezTo>
                <a:cubicBezTo>
                  <a:pt x="11" y="661"/>
                  <a:pt x="11" y="661"/>
                  <a:pt x="11" y="661"/>
                </a:cubicBezTo>
                <a:cubicBezTo>
                  <a:pt x="9" y="660"/>
                  <a:pt x="9" y="660"/>
                  <a:pt x="9" y="660"/>
                </a:cubicBezTo>
                <a:cubicBezTo>
                  <a:pt x="8" y="659"/>
                  <a:pt x="8" y="659"/>
                  <a:pt x="8" y="659"/>
                </a:cubicBezTo>
                <a:cubicBezTo>
                  <a:pt x="8" y="658"/>
                  <a:pt x="8" y="658"/>
                  <a:pt x="8" y="658"/>
                </a:cubicBezTo>
                <a:cubicBezTo>
                  <a:pt x="10" y="657"/>
                  <a:pt x="10" y="657"/>
                  <a:pt x="10" y="657"/>
                </a:cubicBezTo>
                <a:cubicBezTo>
                  <a:pt x="5" y="654"/>
                  <a:pt x="5" y="654"/>
                  <a:pt x="5" y="654"/>
                </a:cubicBezTo>
                <a:cubicBezTo>
                  <a:pt x="4" y="651"/>
                  <a:pt x="4" y="651"/>
                  <a:pt x="4" y="651"/>
                </a:cubicBezTo>
                <a:cubicBezTo>
                  <a:pt x="9" y="652"/>
                  <a:pt x="2" y="646"/>
                  <a:pt x="9" y="650"/>
                </a:cubicBezTo>
                <a:cubicBezTo>
                  <a:pt x="14" y="650"/>
                  <a:pt x="14" y="650"/>
                  <a:pt x="14" y="650"/>
                </a:cubicBezTo>
                <a:cubicBezTo>
                  <a:pt x="14" y="645"/>
                  <a:pt x="14" y="645"/>
                  <a:pt x="14" y="645"/>
                </a:cubicBezTo>
                <a:cubicBezTo>
                  <a:pt x="16" y="642"/>
                  <a:pt x="16" y="642"/>
                  <a:pt x="16" y="642"/>
                </a:cubicBezTo>
                <a:cubicBezTo>
                  <a:pt x="11" y="638"/>
                  <a:pt x="11" y="638"/>
                  <a:pt x="11" y="638"/>
                </a:cubicBezTo>
                <a:cubicBezTo>
                  <a:pt x="15" y="635"/>
                  <a:pt x="15" y="635"/>
                  <a:pt x="15" y="635"/>
                </a:cubicBezTo>
                <a:cubicBezTo>
                  <a:pt x="16" y="637"/>
                  <a:pt x="16" y="637"/>
                  <a:pt x="16" y="637"/>
                </a:cubicBezTo>
                <a:cubicBezTo>
                  <a:pt x="23" y="633"/>
                  <a:pt x="23" y="633"/>
                  <a:pt x="23" y="633"/>
                </a:cubicBezTo>
                <a:cubicBezTo>
                  <a:pt x="23" y="633"/>
                  <a:pt x="23" y="633"/>
                  <a:pt x="23" y="633"/>
                </a:cubicBezTo>
                <a:cubicBezTo>
                  <a:pt x="23" y="630"/>
                  <a:pt x="23" y="630"/>
                  <a:pt x="23" y="630"/>
                </a:cubicBezTo>
                <a:cubicBezTo>
                  <a:pt x="24" y="630"/>
                  <a:pt x="24" y="628"/>
                  <a:pt x="25" y="631"/>
                </a:cubicBezTo>
                <a:cubicBezTo>
                  <a:pt x="27" y="628"/>
                  <a:pt x="27" y="628"/>
                  <a:pt x="27" y="628"/>
                </a:cubicBezTo>
                <a:cubicBezTo>
                  <a:pt x="28" y="628"/>
                  <a:pt x="28" y="628"/>
                  <a:pt x="28" y="628"/>
                </a:cubicBezTo>
                <a:cubicBezTo>
                  <a:pt x="28" y="626"/>
                  <a:pt x="28" y="626"/>
                  <a:pt x="28" y="626"/>
                </a:cubicBezTo>
                <a:cubicBezTo>
                  <a:pt x="23" y="627"/>
                  <a:pt x="23" y="627"/>
                  <a:pt x="23" y="627"/>
                </a:cubicBezTo>
                <a:cubicBezTo>
                  <a:pt x="22" y="628"/>
                  <a:pt x="22" y="628"/>
                  <a:pt x="22" y="628"/>
                </a:cubicBezTo>
                <a:cubicBezTo>
                  <a:pt x="19" y="628"/>
                  <a:pt x="19" y="628"/>
                  <a:pt x="19" y="628"/>
                </a:cubicBezTo>
                <a:cubicBezTo>
                  <a:pt x="15" y="634"/>
                  <a:pt x="15" y="634"/>
                  <a:pt x="15" y="634"/>
                </a:cubicBezTo>
                <a:cubicBezTo>
                  <a:pt x="8" y="635"/>
                  <a:pt x="8" y="635"/>
                  <a:pt x="8" y="635"/>
                </a:cubicBezTo>
                <a:cubicBezTo>
                  <a:pt x="11" y="633"/>
                  <a:pt x="17" y="640"/>
                  <a:pt x="15" y="627"/>
                </a:cubicBezTo>
                <a:cubicBezTo>
                  <a:pt x="23" y="625"/>
                  <a:pt x="23" y="625"/>
                  <a:pt x="23" y="625"/>
                </a:cubicBezTo>
                <a:cubicBezTo>
                  <a:pt x="28" y="621"/>
                  <a:pt x="28" y="621"/>
                  <a:pt x="28" y="621"/>
                </a:cubicBezTo>
                <a:cubicBezTo>
                  <a:pt x="31" y="621"/>
                  <a:pt x="31" y="621"/>
                  <a:pt x="31" y="621"/>
                </a:cubicBezTo>
                <a:cubicBezTo>
                  <a:pt x="30" y="620"/>
                  <a:pt x="35" y="621"/>
                  <a:pt x="31" y="618"/>
                </a:cubicBezTo>
                <a:cubicBezTo>
                  <a:pt x="29" y="617"/>
                  <a:pt x="29" y="617"/>
                  <a:pt x="29" y="617"/>
                </a:cubicBezTo>
                <a:cubicBezTo>
                  <a:pt x="27" y="617"/>
                  <a:pt x="38" y="614"/>
                  <a:pt x="25" y="618"/>
                </a:cubicBezTo>
                <a:cubicBezTo>
                  <a:pt x="30" y="615"/>
                  <a:pt x="30" y="615"/>
                  <a:pt x="30" y="615"/>
                </a:cubicBezTo>
                <a:cubicBezTo>
                  <a:pt x="31" y="615"/>
                  <a:pt x="31" y="616"/>
                  <a:pt x="32" y="615"/>
                </a:cubicBezTo>
                <a:cubicBezTo>
                  <a:pt x="32" y="614"/>
                  <a:pt x="32" y="614"/>
                  <a:pt x="32" y="614"/>
                </a:cubicBezTo>
                <a:cubicBezTo>
                  <a:pt x="27" y="612"/>
                  <a:pt x="27" y="612"/>
                  <a:pt x="27" y="612"/>
                </a:cubicBezTo>
                <a:cubicBezTo>
                  <a:pt x="32" y="610"/>
                  <a:pt x="32" y="610"/>
                  <a:pt x="32" y="610"/>
                </a:cubicBezTo>
                <a:cubicBezTo>
                  <a:pt x="35" y="606"/>
                  <a:pt x="40" y="614"/>
                  <a:pt x="39" y="604"/>
                </a:cubicBezTo>
                <a:cubicBezTo>
                  <a:pt x="37" y="600"/>
                  <a:pt x="37" y="600"/>
                  <a:pt x="37" y="600"/>
                </a:cubicBezTo>
                <a:cubicBezTo>
                  <a:pt x="40" y="600"/>
                  <a:pt x="40" y="600"/>
                  <a:pt x="40" y="600"/>
                </a:cubicBezTo>
                <a:cubicBezTo>
                  <a:pt x="39" y="598"/>
                  <a:pt x="39" y="598"/>
                  <a:pt x="39" y="598"/>
                </a:cubicBezTo>
                <a:cubicBezTo>
                  <a:pt x="41" y="598"/>
                  <a:pt x="41" y="598"/>
                  <a:pt x="41" y="598"/>
                </a:cubicBezTo>
                <a:cubicBezTo>
                  <a:pt x="42" y="600"/>
                  <a:pt x="42" y="600"/>
                  <a:pt x="42" y="600"/>
                </a:cubicBezTo>
                <a:cubicBezTo>
                  <a:pt x="43" y="600"/>
                  <a:pt x="43" y="600"/>
                  <a:pt x="43" y="600"/>
                </a:cubicBezTo>
                <a:cubicBezTo>
                  <a:pt x="43" y="602"/>
                  <a:pt x="43" y="602"/>
                  <a:pt x="43" y="602"/>
                </a:cubicBezTo>
                <a:cubicBezTo>
                  <a:pt x="47" y="602"/>
                  <a:pt x="47" y="602"/>
                  <a:pt x="47" y="602"/>
                </a:cubicBezTo>
                <a:cubicBezTo>
                  <a:pt x="39" y="606"/>
                  <a:pt x="39" y="606"/>
                  <a:pt x="39" y="606"/>
                </a:cubicBezTo>
                <a:cubicBezTo>
                  <a:pt x="38" y="610"/>
                  <a:pt x="38" y="610"/>
                  <a:pt x="38" y="610"/>
                </a:cubicBezTo>
                <a:cubicBezTo>
                  <a:pt x="42" y="610"/>
                  <a:pt x="42" y="610"/>
                  <a:pt x="42" y="610"/>
                </a:cubicBezTo>
                <a:cubicBezTo>
                  <a:pt x="47" y="608"/>
                  <a:pt x="47" y="608"/>
                  <a:pt x="47" y="608"/>
                </a:cubicBezTo>
                <a:cubicBezTo>
                  <a:pt x="51" y="603"/>
                  <a:pt x="51" y="603"/>
                  <a:pt x="51" y="603"/>
                </a:cubicBezTo>
                <a:cubicBezTo>
                  <a:pt x="56" y="600"/>
                  <a:pt x="56" y="600"/>
                  <a:pt x="56" y="600"/>
                </a:cubicBezTo>
                <a:cubicBezTo>
                  <a:pt x="60" y="595"/>
                  <a:pt x="60" y="595"/>
                  <a:pt x="60" y="595"/>
                </a:cubicBezTo>
                <a:cubicBezTo>
                  <a:pt x="59" y="595"/>
                  <a:pt x="59" y="595"/>
                  <a:pt x="59" y="595"/>
                </a:cubicBezTo>
                <a:cubicBezTo>
                  <a:pt x="62" y="595"/>
                  <a:pt x="63" y="592"/>
                  <a:pt x="64" y="594"/>
                </a:cubicBezTo>
                <a:cubicBezTo>
                  <a:pt x="66" y="592"/>
                  <a:pt x="66" y="592"/>
                  <a:pt x="66" y="592"/>
                </a:cubicBezTo>
                <a:cubicBezTo>
                  <a:pt x="63" y="589"/>
                  <a:pt x="63" y="589"/>
                  <a:pt x="63" y="589"/>
                </a:cubicBezTo>
                <a:cubicBezTo>
                  <a:pt x="55" y="591"/>
                  <a:pt x="55" y="591"/>
                  <a:pt x="55" y="591"/>
                </a:cubicBezTo>
                <a:cubicBezTo>
                  <a:pt x="56" y="595"/>
                  <a:pt x="56" y="595"/>
                  <a:pt x="56" y="595"/>
                </a:cubicBezTo>
                <a:cubicBezTo>
                  <a:pt x="55" y="594"/>
                  <a:pt x="55" y="594"/>
                  <a:pt x="55" y="594"/>
                </a:cubicBezTo>
                <a:cubicBezTo>
                  <a:pt x="50" y="597"/>
                  <a:pt x="50" y="597"/>
                  <a:pt x="50" y="597"/>
                </a:cubicBezTo>
                <a:cubicBezTo>
                  <a:pt x="47" y="593"/>
                  <a:pt x="62" y="600"/>
                  <a:pt x="45" y="595"/>
                </a:cubicBezTo>
                <a:cubicBezTo>
                  <a:pt x="50" y="593"/>
                  <a:pt x="50" y="593"/>
                  <a:pt x="50" y="593"/>
                </a:cubicBezTo>
                <a:cubicBezTo>
                  <a:pt x="43" y="594"/>
                  <a:pt x="52" y="586"/>
                  <a:pt x="41" y="588"/>
                </a:cubicBezTo>
                <a:cubicBezTo>
                  <a:pt x="42" y="588"/>
                  <a:pt x="47" y="587"/>
                  <a:pt x="41" y="585"/>
                </a:cubicBezTo>
                <a:cubicBezTo>
                  <a:pt x="39" y="585"/>
                  <a:pt x="39" y="585"/>
                  <a:pt x="39" y="585"/>
                </a:cubicBezTo>
                <a:cubicBezTo>
                  <a:pt x="43" y="581"/>
                  <a:pt x="43" y="581"/>
                  <a:pt x="43" y="581"/>
                </a:cubicBezTo>
                <a:cubicBezTo>
                  <a:pt x="44" y="580"/>
                  <a:pt x="45" y="579"/>
                  <a:pt x="45" y="581"/>
                </a:cubicBezTo>
                <a:cubicBezTo>
                  <a:pt x="44" y="589"/>
                  <a:pt x="44" y="589"/>
                  <a:pt x="44" y="589"/>
                </a:cubicBezTo>
                <a:cubicBezTo>
                  <a:pt x="49" y="591"/>
                  <a:pt x="49" y="591"/>
                  <a:pt x="49" y="591"/>
                </a:cubicBezTo>
                <a:cubicBezTo>
                  <a:pt x="49" y="589"/>
                  <a:pt x="49" y="589"/>
                  <a:pt x="49" y="589"/>
                </a:cubicBezTo>
                <a:cubicBezTo>
                  <a:pt x="55" y="589"/>
                  <a:pt x="55" y="589"/>
                  <a:pt x="55" y="589"/>
                </a:cubicBezTo>
                <a:cubicBezTo>
                  <a:pt x="56" y="590"/>
                  <a:pt x="56" y="590"/>
                  <a:pt x="56" y="590"/>
                </a:cubicBezTo>
                <a:cubicBezTo>
                  <a:pt x="56" y="590"/>
                  <a:pt x="59" y="597"/>
                  <a:pt x="57" y="587"/>
                </a:cubicBezTo>
                <a:cubicBezTo>
                  <a:pt x="50" y="585"/>
                  <a:pt x="50" y="585"/>
                  <a:pt x="50" y="585"/>
                </a:cubicBezTo>
                <a:cubicBezTo>
                  <a:pt x="52" y="582"/>
                  <a:pt x="52" y="582"/>
                  <a:pt x="52" y="582"/>
                </a:cubicBezTo>
                <a:cubicBezTo>
                  <a:pt x="51" y="581"/>
                  <a:pt x="51" y="581"/>
                  <a:pt x="51" y="581"/>
                </a:cubicBezTo>
                <a:cubicBezTo>
                  <a:pt x="50" y="580"/>
                  <a:pt x="50" y="580"/>
                  <a:pt x="50" y="580"/>
                </a:cubicBezTo>
                <a:cubicBezTo>
                  <a:pt x="47" y="580"/>
                  <a:pt x="47" y="580"/>
                  <a:pt x="47" y="580"/>
                </a:cubicBezTo>
                <a:cubicBezTo>
                  <a:pt x="45" y="580"/>
                  <a:pt x="45" y="580"/>
                  <a:pt x="45" y="580"/>
                </a:cubicBezTo>
                <a:cubicBezTo>
                  <a:pt x="51" y="573"/>
                  <a:pt x="51" y="573"/>
                  <a:pt x="51" y="573"/>
                </a:cubicBezTo>
                <a:cubicBezTo>
                  <a:pt x="49" y="571"/>
                  <a:pt x="49" y="571"/>
                  <a:pt x="49" y="571"/>
                </a:cubicBezTo>
                <a:cubicBezTo>
                  <a:pt x="49" y="570"/>
                  <a:pt x="57" y="574"/>
                  <a:pt x="43" y="572"/>
                </a:cubicBezTo>
                <a:cubicBezTo>
                  <a:pt x="43" y="570"/>
                  <a:pt x="43" y="570"/>
                  <a:pt x="43" y="570"/>
                </a:cubicBezTo>
                <a:cubicBezTo>
                  <a:pt x="39" y="569"/>
                  <a:pt x="39" y="569"/>
                  <a:pt x="39" y="569"/>
                </a:cubicBezTo>
                <a:cubicBezTo>
                  <a:pt x="37" y="569"/>
                  <a:pt x="37" y="569"/>
                  <a:pt x="37" y="569"/>
                </a:cubicBezTo>
                <a:cubicBezTo>
                  <a:pt x="35" y="570"/>
                  <a:pt x="41" y="562"/>
                  <a:pt x="34" y="571"/>
                </a:cubicBezTo>
                <a:cubicBezTo>
                  <a:pt x="33" y="570"/>
                  <a:pt x="33" y="570"/>
                  <a:pt x="33" y="570"/>
                </a:cubicBezTo>
                <a:cubicBezTo>
                  <a:pt x="39" y="565"/>
                  <a:pt x="39" y="565"/>
                  <a:pt x="39" y="565"/>
                </a:cubicBezTo>
                <a:cubicBezTo>
                  <a:pt x="41" y="567"/>
                  <a:pt x="41" y="567"/>
                  <a:pt x="41" y="567"/>
                </a:cubicBezTo>
                <a:cubicBezTo>
                  <a:pt x="45" y="567"/>
                  <a:pt x="45" y="567"/>
                  <a:pt x="45" y="567"/>
                </a:cubicBezTo>
                <a:cubicBezTo>
                  <a:pt x="49" y="560"/>
                  <a:pt x="49" y="560"/>
                  <a:pt x="49" y="560"/>
                </a:cubicBezTo>
                <a:cubicBezTo>
                  <a:pt x="60" y="553"/>
                  <a:pt x="60" y="553"/>
                  <a:pt x="60" y="553"/>
                </a:cubicBezTo>
                <a:cubicBezTo>
                  <a:pt x="60" y="553"/>
                  <a:pt x="62" y="552"/>
                  <a:pt x="59" y="552"/>
                </a:cubicBezTo>
                <a:cubicBezTo>
                  <a:pt x="56" y="553"/>
                  <a:pt x="56" y="553"/>
                  <a:pt x="56" y="553"/>
                </a:cubicBezTo>
                <a:cubicBezTo>
                  <a:pt x="54" y="552"/>
                  <a:pt x="54" y="552"/>
                  <a:pt x="54" y="552"/>
                </a:cubicBezTo>
                <a:cubicBezTo>
                  <a:pt x="56" y="550"/>
                  <a:pt x="56" y="550"/>
                  <a:pt x="56" y="550"/>
                </a:cubicBezTo>
                <a:cubicBezTo>
                  <a:pt x="53" y="544"/>
                  <a:pt x="53" y="544"/>
                  <a:pt x="53" y="544"/>
                </a:cubicBezTo>
                <a:cubicBezTo>
                  <a:pt x="51" y="543"/>
                  <a:pt x="51" y="543"/>
                  <a:pt x="51" y="543"/>
                </a:cubicBezTo>
                <a:cubicBezTo>
                  <a:pt x="50" y="544"/>
                  <a:pt x="50" y="544"/>
                  <a:pt x="50" y="544"/>
                </a:cubicBezTo>
                <a:cubicBezTo>
                  <a:pt x="49" y="543"/>
                  <a:pt x="49" y="543"/>
                  <a:pt x="49" y="543"/>
                </a:cubicBezTo>
                <a:cubicBezTo>
                  <a:pt x="50" y="541"/>
                  <a:pt x="50" y="541"/>
                  <a:pt x="50" y="541"/>
                </a:cubicBezTo>
                <a:cubicBezTo>
                  <a:pt x="45" y="542"/>
                  <a:pt x="45" y="542"/>
                  <a:pt x="45" y="542"/>
                </a:cubicBezTo>
                <a:cubicBezTo>
                  <a:pt x="43" y="544"/>
                  <a:pt x="43" y="544"/>
                  <a:pt x="43" y="544"/>
                </a:cubicBezTo>
                <a:cubicBezTo>
                  <a:pt x="42" y="548"/>
                  <a:pt x="42" y="548"/>
                  <a:pt x="42" y="548"/>
                </a:cubicBezTo>
                <a:cubicBezTo>
                  <a:pt x="44" y="549"/>
                  <a:pt x="44" y="549"/>
                  <a:pt x="44" y="549"/>
                </a:cubicBezTo>
                <a:cubicBezTo>
                  <a:pt x="43" y="551"/>
                  <a:pt x="43" y="551"/>
                  <a:pt x="43" y="551"/>
                </a:cubicBezTo>
                <a:cubicBezTo>
                  <a:pt x="44" y="552"/>
                  <a:pt x="44" y="552"/>
                  <a:pt x="44" y="552"/>
                </a:cubicBezTo>
                <a:cubicBezTo>
                  <a:pt x="43" y="551"/>
                  <a:pt x="38" y="553"/>
                  <a:pt x="39" y="549"/>
                </a:cubicBezTo>
                <a:cubicBezTo>
                  <a:pt x="36" y="546"/>
                  <a:pt x="46" y="549"/>
                  <a:pt x="38" y="545"/>
                </a:cubicBezTo>
                <a:cubicBezTo>
                  <a:pt x="38" y="543"/>
                  <a:pt x="38" y="543"/>
                  <a:pt x="38" y="543"/>
                </a:cubicBezTo>
                <a:cubicBezTo>
                  <a:pt x="40" y="540"/>
                  <a:pt x="43" y="544"/>
                  <a:pt x="42" y="540"/>
                </a:cubicBezTo>
                <a:cubicBezTo>
                  <a:pt x="40" y="540"/>
                  <a:pt x="40" y="540"/>
                  <a:pt x="40" y="540"/>
                </a:cubicBezTo>
                <a:cubicBezTo>
                  <a:pt x="39" y="538"/>
                  <a:pt x="39" y="538"/>
                  <a:pt x="39" y="538"/>
                </a:cubicBezTo>
                <a:cubicBezTo>
                  <a:pt x="45" y="536"/>
                  <a:pt x="45" y="536"/>
                  <a:pt x="45" y="536"/>
                </a:cubicBezTo>
                <a:cubicBezTo>
                  <a:pt x="47" y="530"/>
                  <a:pt x="49" y="528"/>
                  <a:pt x="57" y="527"/>
                </a:cubicBezTo>
                <a:cubicBezTo>
                  <a:pt x="60" y="524"/>
                  <a:pt x="60" y="524"/>
                  <a:pt x="60" y="524"/>
                </a:cubicBezTo>
                <a:cubicBezTo>
                  <a:pt x="63" y="524"/>
                  <a:pt x="63" y="524"/>
                  <a:pt x="63" y="524"/>
                </a:cubicBezTo>
                <a:cubicBezTo>
                  <a:pt x="64" y="522"/>
                  <a:pt x="64" y="522"/>
                  <a:pt x="64" y="522"/>
                </a:cubicBezTo>
                <a:cubicBezTo>
                  <a:pt x="70" y="519"/>
                  <a:pt x="70" y="519"/>
                  <a:pt x="70" y="519"/>
                </a:cubicBezTo>
                <a:cubicBezTo>
                  <a:pt x="83" y="511"/>
                  <a:pt x="83" y="511"/>
                  <a:pt x="83" y="511"/>
                </a:cubicBezTo>
                <a:cubicBezTo>
                  <a:pt x="84" y="508"/>
                  <a:pt x="84" y="508"/>
                  <a:pt x="84" y="508"/>
                </a:cubicBezTo>
                <a:cubicBezTo>
                  <a:pt x="87" y="509"/>
                  <a:pt x="87" y="509"/>
                  <a:pt x="87" y="509"/>
                </a:cubicBezTo>
                <a:cubicBezTo>
                  <a:pt x="88" y="509"/>
                  <a:pt x="88" y="512"/>
                  <a:pt x="89" y="508"/>
                </a:cubicBezTo>
                <a:cubicBezTo>
                  <a:pt x="88" y="508"/>
                  <a:pt x="88" y="508"/>
                  <a:pt x="88" y="508"/>
                </a:cubicBezTo>
                <a:cubicBezTo>
                  <a:pt x="95" y="505"/>
                  <a:pt x="95" y="505"/>
                  <a:pt x="95" y="505"/>
                </a:cubicBezTo>
                <a:cubicBezTo>
                  <a:pt x="93" y="503"/>
                  <a:pt x="93" y="503"/>
                  <a:pt x="93" y="503"/>
                </a:cubicBezTo>
                <a:cubicBezTo>
                  <a:pt x="97" y="503"/>
                  <a:pt x="97" y="503"/>
                  <a:pt x="97" y="503"/>
                </a:cubicBezTo>
                <a:cubicBezTo>
                  <a:pt x="95" y="500"/>
                  <a:pt x="95" y="500"/>
                  <a:pt x="95" y="500"/>
                </a:cubicBezTo>
                <a:cubicBezTo>
                  <a:pt x="98" y="498"/>
                  <a:pt x="98" y="498"/>
                  <a:pt x="98" y="498"/>
                </a:cubicBezTo>
                <a:cubicBezTo>
                  <a:pt x="101" y="500"/>
                  <a:pt x="101" y="500"/>
                  <a:pt x="101" y="500"/>
                </a:cubicBezTo>
                <a:cubicBezTo>
                  <a:pt x="101" y="496"/>
                  <a:pt x="101" y="496"/>
                  <a:pt x="101" y="496"/>
                </a:cubicBezTo>
                <a:cubicBezTo>
                  <a:pt x="101" y="498"/>
                  <a:pt x="101" y="498"/>
                  <a:pt x="101" y="498"/>
                </a:cubicBezTo>
                <a:cubicBezTo>
                  <a:pt x="103" y="498"/>
                  <a:pt x="103" y="498"/>
                  <a:pt x="103" y="498"/>
                </a:cubicBezTo>
                <a:cubicBezTo>
                  <a:pt x="112" y="495"/>
                  <a:pt x="112" y="495"/>
                  <a:pt x="112" y="495"/>
                </a:cubicBezTo>
                <a:cubicBezTo>
                  <a:pt x="115" y="493"/>
                  <a:pt x="115" y="493"/>
                  <a:pt x="115" y="493"/>
                </a:cubicBezTo>
                <a:cubicBezTo>
                  <a:pt x="123" y="489"/>
                  <a:pt x="123" y="489"/>
                  <a:pt x="123" y="489"/>
                </a:cubicBezTo>
                <a:cubicBezTo>
                  <a:pt x="123" y="487"/>
                  <a:pt x="123" y="487"/>
                  <a:pt x="123" y="487"/>
                </a:cubicBezTo>
                <a:cubicBezTo>
                  <a:pt x="125" y="488"/>
                  <a:pt x="125" y="488"/>
                  <a:pt x="125" y="488"/>
                </a:cubicBezTo>
                <a:cubicBezTo>
                  <a:pt x="129" y="483"/>
                  <a:pt x="127" y="493"/>
                  <a:pt x="132" y="484"/>
                </a:cubicBezTo>
                <a:cubicBezTo>
                  <a:pt x="124" y="484"/>
                  <a:pt x="124" y="484"/>
                  <a:pt x="124" y="484"/>
                </a:cubicBezTo>
                <a:cubicBezTo>
                  <a:pt x="125" y="483"/>
                  <a:pt x="125" y="483"/>
                  <a:pt x="125" y="483"/>
                </a:cubicBezTo>
                <a:cubicBezTo>
                  <a:pt x="130" y="482"/>
                  <a:pt x="130" y="482"/>
                  <a:pt x="130" y="482"/>
                </a:cubicBezTo>
                <a:cubicBezTo>
                  <a:pt x="135" y="482"/>
                  <a:pt x="135" y="482"/>
                  <a:pt x="135" y="482"/>
                </a:cubicBezTo>
                <a:cubicBezTo>
                  <a:pt x="146" y="478"/>
                  <a:pt x="146" y="478"/>
                  <a:pt x="146" y="478"/>
                </a:cubicBezTo>
                <a:cubicBezTo>
                  <a:pt x="153" y="475"/>
                  <a:pt x="153" y="475"/>
                  <a:pt x="153" y="475"/>
                </a:cubicBezTo>
                <a:cubicBezTo>
                  <a:pt x="155" y="473"/>
                  <a:pt x="155" y="473"/>
                  <a:pt x="155" y="473"/>
                </a:cubicBezTo>
                <a:cubicBezTo>
                  <a:pt x="154" y="468"/>
                  <a:pt x="154" y="468"/>
                  <a:pt x="154" y="468"/>
                </a:cubicBezTo>
                <a:cubicBezTo>
                  <a:pt x="157" y="468"/>
                  <a:pt x="157" y="468"/>
                  <a:pt x="157" y="468"/>
                </a:cubicBezTo>
                <a:cubicBezTo>
                  <a:pt x="156" y="470"/>
                  <a:pt x="156" y="470"/>
                  <a:pt x="156" y="470"/>
                </a:cubicBezTo>
                <a:cubicBezTo>
                  <a:pt x="158" y="471"/>
                  <a:pt x="158" y="471"/>
                  <a:pt x="158" y="471"/>
                </a:cubicBezTo>
                <a:cubicBezTo>
                  <a:pt x="160" y="472"/>
                  <a:pt x="161" y="470"/>
                  <a:pt x="161" y="470"/>
                </a:cubicBezTo>
                <a:cubicBezTo>
                  <a:pt x="156" y="466"/>
                  <a:pt x="170" y="468"/>
                  <a:pt x="158" y="466"/>
                </a:cubicBezTo>
                <a:cubicBezTo>
                  <a:pt x="163" y="467"/>
                  <a:pt x="163" y="467"/>
                  <a:pt x="163" y="467"/>
                </a:cubicBezTo>
                <a:cubicBezTo>
                  <a:pt x="162" y="465"/>
                  <a:pt x="162" y="465"/>
                  <a:pt x="162" y="465"/>
                </a:cubicBezTo>
                <a:cubicBezTo>
                  <a:pt x="167" y="467"/>
                  <a:pt x="167" y="467"/>
                  <a:pt x="167" y="467"/>
                </a:cubicBezTo>
                <a:cubicBezTo>
                  <a:pt x="169" y="468"/>
                  <a:pt x="168" y="465"/>
                  <a:pt x="171" y="466"/>
                </a:cubicBezTo>
                <a:cubicBezTo>
                  <a:pt x="167" y="464"/>
                  <a:pt x="167" y="464"/>
                  <a:pt x="167" y="464"/>
                </a:cubicBezTo>
                <a:cubicBezTo>
                  <a:pt x="157" y="463"/>
                  <a:pt x="157" y="463"/>
                  <a:pt x="157" y="463"/>
                </a:cubicBezTo>
                <a:cubicBezTo>
                  <a:pt x="152" y="461"/>
                  <a:pt x="152" y="461"/>
                  <a:pt x="152" y="461"/>
                </a:cubicBezTo>
                <a:cubicBezTo>
                  <a:pt x="143" y="462"/>
                  <a:pt x="143" y="462"/>
                  <a:pt x="143" y="462"/>
                </a:cubicBezTo>
                <a:cubicBezTo>
                  <a:pt x="140" y="460"/>
                  <a:pt x="140" y="460"/>
                  <a:pt x="140" y="460"/>
                </a:cubicBezTo>
                <a:cubicBezTo>
                  <a:pt x="139" y="462"/>
                  <a:pt x="139" y="462"/>
                  <a:pt x="139" y="462"/>
                </a:cubicBezTo>
                <a:cubicBezTo>
                  <a:pt x="139" y="461"/>
                  <a:pt x="139" y="461"/>
                  <a:pt x="139" y="461"/>
                </a:cubicBezTo>
                <a:cubicBezTo>
                  <a:pt x="136" y="461"/>
                  <a:pt x="136" y="461"/>
                  <a:pt x="136" y="461"/>
                </a:cubicBezTo>
                <a:cubicBezTo>
                  <a:pt x="138" y="459"/>
                  <a:pt x="138" y="459"/>
                  <a:pt x="138" y="459"/>
                </a:cubicBezTo>
                <a:cubicBezTo>
                  <a:pt x="130" y="457"/>
                  <a:pt x="130" y="457"/>
                  <a:pt x="130" y="457"/>
                </a:cubicBezTo>
                <a:cubicBezTo>
                  <a:pt x="121" y="461"/>
                  <a:pt x="121" y="461"/>
                  <a:pt x="121" y="461"/>
                </a:cubicBezTo>
                <a:cubicBezTo>
                  <a:pt x="119" y="459"/>
                  <a:pt x="119" y="459"/>
                  <a:pt x="119" y="459"/>
                </a:cubicBezTo>
                <a:cubicBezTo>
                  <a:pt x="116" y="462"/>
                  <a:pt x="116" y="462"/>
                  <a:pt x="116" y="462"/>
                </a:cubicBezTo>
                <a:cubicBezTo>
                  <a:pt x="111" y="462"/>
                  <a:pt x="111" y="462"/>
                  <a:pt x="111" y="462"/>
                </a:cubicBezTo>
                <a:cubicBezTo>
                  <a:pt x="103" y="470"/>
                  <a:pt x="103" y="470"/>
                  <a:pt x="103" y="470"/>
                </a:cubicBezTo>
                <a:cubicBezTo>
                  <a:pt x="105" y="470"/>
                  <a:pt x="105" y="470"/>
                  <a:pt x="105" y="470"/>
                </a:cubicBezTo>
                <a:cubicBezTo>
                  <a:pt x="109" y="470"/>
                  <a:pt x="109" y="470"/>
                  <a:pt x="109" y="470"/>
                </a:cubicBezTo>
                <a:cubicBezTo>
                  <a:pt x="110" y="472"/>
                  <a:pt x="110" y="472"/>
                  <a:pt x="110" y="472"/>
                </a:cubicBezTo>
                <a:cubicBezTo>
                  <a:pt x="115" y="475"/>
                  <a:pt x="115" y="475"/>
                  <a:pt x="115" y="475"/>
                </a:cubicBezTo>
                <a:cubicBezTo>
                  <a:pt x="113" y="475"/>
                  <a:pt x="113" y="475"/>
                  <a:pt x="113" y="475"/>
                </a:cubicBezTo>
                <a:cubicBezTo>
                  <a:pt x="108" y="472"/>
                  <a:pt x="108" y="472"/>
                  <a:pt x="108" y="472"/>
                </a:cubicBezTo>
                <a:cubicBezTo>
                  <a:pt x="107" y="473"/>
                  <a:pt x="107" y="473"/>
                  <a:pt x="107" y="473"/>
                </a:cubicBezTo>
                <a:cubicBezTo>
                  <a:pt x="107" y="474"/>
                  <a:pt x="107" y="474"/>
                  <a:pt x="107" y="474"/>
                </a:cubicBezTo>
                <a:cubicBezTo>
                  <a:pt x="106" y="472"/>
                  <a:pt x="106" y="472"/>
                  <a:pt x="106" y="472"/>
                </a:cubicBezTo>
                <a:cubicBezTo>
                  <a:pt x="104" y="472"/>
                  <a:pt x="104" y="472"/>
                  <a:pt x="104" y="472"/>
                </a:cubicBezTo>
                <a:cubicBezTo>
                  <a:pt x="105" y="472"/>
                  <a:pt x="105" y="472"/>
                  <a:pt x="105" y="472"/>
                </a:cubicBezTo>
                <a:cubicBezTo>
                  <a:pt x="103" y="470"/>
                  <a:pt x="103" y="470"/>
                  <a:pt x="103" y="470"/>
                </a:cubicBezTo>
                <a:cubicBezTo>
                  <a:pt x="96" y="471"/>
                  <a:pt x="96" y="471"/>
                  <a:pt x="96" y="471"/>
                </a:cubicBezTo>
                <a:cubicBezTo>
                  <a:pt x="91" y="474"/>
                  <a:pt x="91" y="474"/>
                  <a:pt x="91" y="474"/>
                </a:cubicBezTo>
                <a:cubicBezTo>
                  <a:pt x="90" y="473"/>
                  <a:pt x="99" y="474"/>
                  <a:pt x="88" y="474"/>
                </a:cubicBezTo>
                <a:cubicBezTo>
                  <a:pt x="87" y="478"/>
                  <a:pt x="95" y="471"/>
                  <a:pt x="89" y="478"/>
                </a:cubicBezTo>
                <a:cubicBezTo>
                  <a:pt x="84" y="476"/>
                  <a:pt x="84" y="476"/>
                  <a:pt x="84" y="476"/>
                </a:cubicBezTo>
                <a:cubicBezTo>
                  <a:pt x="84" y="475"/>
                  <a:pt x="84" y="475"/>
                  <a:pt x="84" y="475"/>
                </a:cubicBezTo>
                <a:cubicBezTo>
                  <a:pt x="74" y="479"/>
                  <a:pt x="74" y="479"/>
                  <a:pt x="74" y="479"/>
                </a:cubicBezTo>
                <a:cubicBezTo>
                  <a:pt x="76" y="480"/>
                  <a:pt x="76" y="480"/>
                  <a:pt x="76" y="480"/>
                </a:cubicBezTo>
                <a:cubicBezTo>
                  <a:pt x="73" y="481"/>
                  <a:pt x="73" y="481"/>
                  <a:pt x="73" y="481"/>
                </a:cubicBezTo>
                <a:cubicBezTo>
                  <a:pt x="73" y="482"/>
                  <a:pt x="73" y="482"/>
                  <a:pt x="73" y="482"/>
                </a:cubicBezTo>
                <a:cubicBezTo>
                  <a:pt x="68" y="484"/>
                  <a:pt x="68" y="484"/>
                  <a:pt x="68" y="484"/>
                </a:cubicBezTo>
                <a:cubicBezTo>
                  <a:pt x="67" y="485"/>
                  <a:pt x="66" y="490"/>
                  <a:pt x="63" y="488"/>
                </a:cubicBezTo>
                <a:cubicBezTo>
                  <a:pt x="63" y="489"/>
                  <a:pt x="67" y="488"/>
                  <a:pt x="63" y="491"/>
                </a:cubicBezTo>
                <a:cubicBezTo>
                  <a:pt x="65" y="491"/>
                  <a:pt x="65" y="491"/>
                  <a:pt x="65" y="491"/>
                </a:cubicBezTo>
                <a:cubicBezTo>
                  <a:pt x="65" y="491"/>
                  <a:pt x="67" y="489"/>
                  <a:pt x="64" y="492"/>
                </a:cubicBezTo>
                <a:cubicBezTo>
                  <a:pt x="62" y="491"/>
                  <a:pt x="62" y="491"/>
                  <a:pt x="62" y="491"/>
                </a:cubicBezTo>
                <a:cubicBezTo>
                  <a:pt x="57" y="491"/>
                  <a:pt x="57" y="491"/>
                  <a:pt x="57" y="491"/>
                </a:cubicBezTo>
                <a:cubicBezTo>
                  <a:pt x="56" y="489"/>
                  <a:pt x="72" y="489"/>
                  <a:pt x="52" y="495"/>
                </a:cubicBezTo>
                <a:cubicBezTo>
                  <a:pt x="48" y="495"/>
                  <a:pt x="48" y="495"/>
                  <a:pt x="48" y="495"/>
                </a:cubicBezTo>
                <a:cubicBezTo>
                  <a:pt x="49" y="494"/>
                  <a:pt x="49" y="494"/>
                  <a:pt x="49" y="494"/>
                </a:cubicBezTo>
                <a:cubicBezTo>
                  <a:pt x="46" y="491"/>
                  <a:pt x="46" y="491"/>
                  <a:pt x="46" y="491"/>
                </a:cubicBezTo>
                <a:cubicBezTo>
                  <a:pt x="50" y="491"/>
                  <a:pt x="50" y="491"/>
                  <a:pt x="50" y="491"/>
                </a:cubicBezTo>
                <a:cubicBezTo>
                  <a:pt x="54" y="487"/>
                  <a:pt x="54" y="487"/>
                  <a:pt x="54" y="487"/>
                </a:cubicBezTo>
                <a:cubicBezTo>
                  <a:pt x="48" y="483"/>
                  <a:pt x="48" y="483"/>
                  <a:pt x="48" y="483"/>
                </a:cubicBezTo>
                <a:cubicBezTo>
                  <a:pt x="44" y="483"/>
                  <a:pt x="44" y="483"/>
                  <a:pt x="44" y="483"/>
                </a:cubicBezTo>
                <a:cubicBezTo>
                  <a:pt x="45" y="481"/>
                  <a:pt x="45" y="481"/>
                  <a:pt x="45" y="481"/>
                </a:cubicBezTo>
                <a:cubicBezTo>
                  <a:pt x="50" y="483"/>
                  <a:pt x="50" y="483"/>
                  <a:pt x="50" y="483"/>
                </a:cubicBezTo>
                <a:cubicBezTo>
                  <a:pt x="49" y="478"/>
                  <a:pt x="49" y="478"/>
                  <a:pt x="49" y="478"/>
                </a:cubicBezTo>
                <a:cubicBezTo>
                  <a:pt x="56" y="475"/>
                  <a:pt x="56" y="475"/>
                  <a:pt x="56" y="475"/>
                </a:cubicBezTo>
                <a:cubicBezTo>
                  <a:pt x="56" y="477"/>
                  <a:pt x="56" y="477"/>
                  <a:pt x="56" y="477"/>
                </a:cubicBezTo>
                <a:cubicBezTo>
                  <a:pt x="58" y="477"/>
                  <a:pt x="58" y="477"/>
                  <a:pt x="58" y="477"/>
                </a:cubicBezTo>
                <a:cubicBezTo>
                  <a:pt x="56" y="479"/>
                  <a:pt x="56" y="479"/>
                  <a:pt x="56" y="479"/>
                </a:cubicBezTo>
                <a:cubicBezTo>
                  <a:pt x="58" y="479"/>
                  <a:pt x="58" y="479"/>
                  <a:pt x="58" y="479"/>
                </a:cubicBezTo>
                <a:cubicBezTo>
                  <a:pt x="60" y="479"/>
                  <a:pt x="60" y="479"/>
                  <a:pt x="60" y="479"/>
                </a:cubicBezTo>
                <a:cubicBezTo>
                  <a:pt x="60" y="478"/>
                  <a:pt x="60" y="478"/>
                  <a:pt x="60" y="478"/>
                </a:cubicBezTo>
                <a:cubicBezTo>
                  <a:pt x="64" y="481"/>
                  <a:pt x="64" y="481"/>
                  <a:pt x="64" y="481"/>
                </a:cubicBezTo>
                <a:cubicBezTo>
                  <a:pt x="70" y="478"/>
                  <a:pt x="70" y="478"/>
                  <a:pt x="70" y="478"/>
                </a:cubicBezTo>
                <a:cubicBezTo>
                  <a:pt x="67" y="473"/>
                  <a:pt x="67" y="473"/>
                  <a:pt x="67" y="473"/>
                </a:cubicBezTo>
                <a:cubicBezTo>
                  <a:pt x="70" y="471"/>
                  <a:pt x="70" y="471"/>
                  <a:pt x="70" y="471"/>
                </a:cubicBezTo>
                <a:cubicBezTo>
                  <a:pt x="72" y="470"/>
                  <a:pt x="63" y="476"/>
                  <a:pt x="74" y="472"/>
                </a:cubicBezTo>
                <a:cubicBezTo>
                  <a:pt x="72" y="470"/>
                  <a:pt x="72" y="470"/>
                  <a:pt x="72" y="470"/>
                </a:cubicBezTo>
                <a:cubicBezTo>
                  <a:pt x="77" y="469"/>
                  <a:pt x="77" y="469"/>
                  <a:pt x="77" y="469"/>
                </a:cubicBezTo>
                <a:cubicBezTo>
                  <a:pt x="75" y="467"/>
                  <a:pt x="75" y="467"/>
                  <a:pt x="75" y="467"/>
                </a:cubicBezTo>
                <a:cubicBezTo>
                  <a:pt x="70" y="468"/>
                  <a:pt x="70" y="468"/>
                  <a:pt x="70" y="468"/>
                </a:cubicBezTo>
                <a:cubicBezTo>
                  <a:pt x="71" y="466"/>
                  <a:pt x="71" y="466"/>
                  <a:pt x="71" y="466"/>
                </a:cubicBezTo>
                <a:cubicBezTo>
                  <a:pt x="74" y="466"/>
                  <a:pt x="74" y="466"/>
                  <a:pt x="74" y="466"/>
                </a:cubicBezTo>
                <a:cubicBezTo>
                  <a:pt x="73" y="464"/>
                  <a:pt x="69" y="475"/>
                  <a:pt x="74" y="462"/>
                </a:cubicBezTo>
                <a:cubicBezTo>
                  <a:pt x="77" y="461"/>
                  <a:pt x="77" y="461"/>
                  <a:pt x="77" y="461"/>
                </a:cubicBezTo>
                <a:cubicBezTo>
                  <a:pt x="78" y="463"/>
                  <a:pt x="69" y="465"/>
                  <a:pt x="77" y="465"/>
                </a:cubicBezTo>
                <a:cubicBezTo>
                  <a:pt x="77" y="464"/>
                  <a:pt x="77" y="464"/>
                  <a:pt x="77" y="464"/>
                </a:cubicBezTo>
                <a:cubicBezTo>
                  <a:pt x="78" y="464"/>
                  <a:pt x="70" y="470"/>
                  <a:pt x="81" y="465"/>
                </a:cubicBezTo>
                <a:cubicBezTo>
                  <a:pt x="83" y="464"/>
                  <a:pt x="83" y="464"/>
                  <a:pt x="83" y="464"/>
                </a:cubicBezTo>
                <a:cubicBezTo>
                  <a:pt x="81" y="462"/>
                  <a:pt x="81" y="462"/>
                  <a:pt x="81" y="462"/>
                </a:cubicBezTo>
                <a:cubicBezTo>
                  <a:pt x="87" y="460"/>
                  <a:pt x="87" y="460"/>
                  <a:pt x="87" y="460"/>
                </a:cubicBezTo>
                <a:cubicBezTo>
                  <a:pt x="88" y="460"/>
                  <a:pt x="84" y="462"/>
                  <a:pt x="88" y="459"/>
                </a:cubicBezTo>
                <a:cubicBezTo>
                  <a:pt x="91" y="464"/>
                  <a:pt x="74" y="458"/>
                  <a:pt x="94" y="461"/>
                </a:cubicBezTo>
                <a:cubicBezTo>
                  <a:pt x="95" y="459"/>
                  <a:pt x="95" y="459"/>
                  <a:pt x="95" y="459"/>
                </a:cubicBezTo>
                <a:cubicBezTo>
                  <a:pt x="88" y="456"/>
                  <a:pt x="88" y="456"/>
                  <a:pt x="88" y="456"/>
                </a:cubicBezTo>
                <a:cubicBezTo>
                  <a:pt x="88" y="454"/>
                  <a:pt x="88" y="454"/>
                  <a:pt x="88" y="454"/>
                </a:cubicBezTo>
                <a:cubicBezTo>
                  <a:pt x="87" y="453"/>
                  <a:pt x="87" y="453"/>
                  <a:pt x="87" y="453"/>
                </a:cubicBezTo>
                <a:cubicBezTo>
                  <a:pt x="91" y="451"/>
                  <a:pt x="91" y="451"/>
                  <a:pt x="91" y="451"/>
                </a:cubicBezTo>
                <a:cubicBezTo>
                  <a:pt x="92" y="455"/>
                  <a:pt x="92" y="455"/>
                  <a:pt x="92" y="455"/>
                </a:cubicBezTo>
                <a:cubicBezTo>
                  <a:pt x="95" y="456"/>
                  <a:pt x="82" y="462"/>
                  <a:pt x="97" y="453"/>
                </a:cubicBezTo>
                <a:cubicBezTo>
                  <a:pt x="93" y="451"/>
                  <a:pt x="93" y="451"/>
                  <a:pt x="93" y="451"/>
                </a:cubicBezTo>
                <a:cubicBezTo>
                  <a:pt x="95" y="450"/>
                  <a:pt x="95" y="450"/>
                  <a:pt x="95" y="450"/>
                </a:cubicBezTo>
                <a:cubicBezTo>
                  <a:pt x="96" y="451"/>
                  <a:pt x="88" y="453"/>
                  <a:pt x="98" y="451"/>
                </a:cubicBezTo>
                <a:cubicBezTo>
                  <a:pt x="96" y="449"/>
                  <a:pt x="96" y="449"/>
                  <a:pt x="96" y="449"/>
                </a:cubicBezTo>
                <a:cubicBezTo>
                  <a:pt x="92" y="448"/>
                  <a:pt x="92" y="448"/>
                  <a:pt x="92" y="448"/>
                </a:cubicBezTo>
                <a:cubicBezTo>
                  <a:pt x="95" y="444"/>
                  <a:pt x="95" y="444"/>
                  <a:pt x="95" y="444"/>
                </a:cubicBezTo>
                <a:cubicBezTo>
                  <a:pt x="98" y="443"/>
                  <a:pt x="98" y="443"/>
                  <a:pt x="98" y="443"/>
                </a:cubicBezTo>
                <a:cubicBezTo>
                  <a:pt x="99" y="443"/>
                  <a:pt x="99" y="443"/>
                  <a:pt x="99" y="443"/>
                </a:cubicBezTo>
                <a:cubicBezTo>
                  <a:pt x="100" y="439"/>
                  <a:pt x="94" y="447"/>
                  <a:pt x="101" y="439"/>
                </a:cubicBezTo>
                <a:cubicBezTo>
                  <a:pt x="106" y="437"/>
                  <a:pt x="100" y="447"/>
                  <a:pt x="106" y="438"/>
                </a:cubicBezTo>
                <a:cubicBezTo>
                  <a:pt x="109" y="439"/>
                  <a:pt x="109" y="439"/>
                  <a:pt x="109" y="439"/>
                </a:cubicBezTo>
                <a:cubicBezTo>
                  <a:pt x="113" y="438"/>
                  <a:pt x="113" y="438"/>
                  <a:pt x="113" y="438"/>
                </a:cubicBezTo>
                <a:cubicBezTo>
                  <a:pt x="115" y="437"/>
                  <a:pt x="102" y="445"/>
                  <a:pt x="119" y="437"/>
                </a:cubicBezTo>
                <a:cubicBezTo>
                  <a:pt x="119" y="437"/>
                  <a:pt x="114" y="436"/>
                  <a:pt x="120" y="437"/>
                </a:cubicBezTo>
                <a:cubicBezTo>
                  <a:pt x="124" y="433"/>
                  <a:pt x="124" y="433"/>
                  <a:pt x="124" y="433"/>
                </a:cubicBezTo>
                <a:cubicBezTo>
                  <a:pt x="122" y="431"/>
                  <a:pt x="122" y="431"/>
                  <a:pt x="122" y="431"/>
                </a:cubicBezTo>
                <a:cubicBezTo>
                  <a:pt x="119" y="431"/>
                  <a:pt x="122" y="436"/>
                  <a:pt x="117" y="433"/>
                </a:cubicBezTo>
                <a:cubicBezTo>
                  <a:pt x="117" y="430"/>
                  <a:pt x="117" y="430"/>
                  <a:pt x="117" y="430"/>
                </a:cubicBezTo>
                <a:cubicBezTo>
                  <a:pt x="121" y="430"/>
                  <a:pt x="121" y="430"/>
                  <a:pt x="121" y="430"/>
                </a:cubicBezTo>
                <a:cubicBezTo>
                  <a:pt x="121" y="429"/>
                  <a:pt x="121" y="429"/>
                  <a:pt x="121" y="429"/>
                </a:cubicBezTo>
                <a:cubicBezTo>
                  <a:pt x="122" y="428"/>
                  <a:pt x="122" y="428"/>
                  <a:pt x="122" y="428"/>
                </a:cubicBezTo>
                <a:cubicBezTo>
                  <a:pt x="129" y="430"/>
                  <a:pt x="129" y="430"/>
                  <a:pt x="129" y="430"/>
                </a:cubicBezTo>
                <a:cubicBezTo>
                  <a:pt x="129" y="428"/>
                  <a:pt x="129" y="428"/>
                  <a:pt x="129" y="428"/>
                </a:cubicBezTo>
                <a:cubicBezTo>
                  <a:pt x="130" y="428"/>
                  <a:pt x="130" y="428"/>
                  <a:pt x="130" y="428"/>
                </a:cubicBezTo>
                <a:cubicBezTo>
                  <a:pt x="144" y="423"/>
                  <a:pt x="144" y="423"/>
                  <a:pt x="144" y="423"/>
                </a:cubicBezTo>
                <a:cubicBezTo>
                  <a:pt x="146" y="423"/>
                  <a:pt x="146" y="423"/>
                  <a:pt x="146" y="423"/>
                </a:cubicBezTo>
                <a:cubicBezTo>
                  <a:pt x="147" y="421"/>
                  <a:pt x="147" y="421"/>
                  <a:pt x="147" y="421"/>
                </a:cubicBezTo>
                <a:cubicBezTo>
                  <a:pt x="136" y="420"/>
                  <a:pt x="136" y="420"/>
                  <a:pt x="136" y="420"/>
                </a:cubicBezTo>
                <a:cubicBezTo>
                  <a:pt x="139" y="419"/>
                  <a:pt x="139" y="419"/>
                  <a:pt x="139" y="419"/>
                </a:cubicBezTo>
                <a:cubicBezTo>
                  <a:pt x="135" y="418"/>
                  <a:pt x="135" y="418"/>
                  <a:pt x="135" y="418"/>
                </a:cubicBezTo>
                <a:cubicBezTo>
                  <a:pt x="137" y="416"/>
                  <a:pt x="137" y="416"/>
                  <a:pt x="137" y="416"/>
                </a:cubicBezTo>
                <a:cubicBezTo>
                  <a:pt x="146" y="413"/>
                  <a:pt x="146" y="413"/>
                  <a:pt x="146" y="413"/>
                </a:cubicBezTo>
                <a:cubicBezTo>
                  <a:pt x="146" y="409"/>
                  <a:pt x="146" y="409"/>
                  <a:pt x="146" y="409"/>
                </a:cubicBezTo>
                <a:cubicBezTo>
                  <a:pt x="146" y="408"/>
                  <a:pt x="142" y="411"/>
                  <a:pt x="147" y="409"/>
                </a:cubicBezTo>
                <a:cubicBezTo>
                  <a:pt x="146" y="408"/>
                  <a:pt x="146" y="408"/>
                  <a:pt x="146" y="408"/>
                </a:cubicBezTo>
                <a:cubicBezTo>
                  <a:pt x="138" y="411"/>
                  <a:pt x="144" y="416"/>
                  <a:pt x="126" y="417"/>
                </a:cubicBezTo>
                <a:cubicBezTo>
                  <a:pt x="124" y="419"/>
                  <a:pt x="125" y="423"/>
                  <a:pt x="120" y="421"/>
                </a:cubicBezTo>
                <a:cubicBezTo>
                  <a:pt x="121" y="422"/>
                  <a:pt x="121" y="422"/>
                  <a:pt x="121" y="422"/>
                </a:cubicBezTo>
                <a:cubicBezTo>
                  <a:pt x="124" y="420"/>
                  <a:pt x="124" y="420"/>
                  <a:pt x="124" y="420"/>
                </a:cubicBezTo>
                <a:cubicBezTo>
                  <a:pt x="128" y="422"/>
                  <a:pt x="128" y="422"/>
                  <a:pt x="128" y="422"/>
                </a:cubicBezTo>
                <a:cubicBezTo>
                  <a:pt x="129" y="421"/>
                  <a:pt x="129" y="421"/>
                  <a:pt x="129" y="421"/>
                </a:cubicBezTo>
                <a:cubicBezTo>
                  <a:pt x="130" y="421"/>
                  <a:pt x="126" y="427"/>
                  <a:pt x="134" y="421"/>
                </a:cubicBezTo>
                <a:cubicBezTo>
                  <a:pt x="135" y="421"/>
                  <a:pt x="135" y="421"/>
                  <a:pt x="135" y="421"/>
                </a:cubicBezTo>
                <a:cubicBezTo>
                  <a:pt x="126" y="424"/>
                  <a:pt x="126" y="424"/>
                  <a:pt x="126" y="424"/>
                </a:cubicBezTo>
                <a:cubicBezTo>
                  <a:pt x="124" y="424"/>
                  <a:pt x="124" y="424"/>
                  <a:pt x="124" y="424"/>
                </a:cubicBezTo>
                <a:cubicBezTo>
                  <a:pt x="126" y="426"/>
                  <a:pt x="126" y="426"/>
                  <a:pt x="126" y="426"/>
                </a:cubicBezTo>
                <a:cubicBezTo>
                  <a:pt x="125" y="425"/>
                  <a:pt x="123" y="433"/>
                  <a:pt x="123" y="424"/>
                </a:cubicBezTo>
                <a:cubicBezTo>
                  <a:pt x="114" y="427"/>
                  <a:pt x="114" y="427"/>
                  <a:pt x="114" y="427"/>
                </a:cubicBezTo>
                <a:cubicBezTo>
                  <a:pt x="114" y="427"/>
                  <a:pt x="112" y="430"/>
                  <a:pt x="115" y="426"/>
                </a:cubicBezTo>
                <a:cubicBezTo>
                  <a:pt x="113" y="425"/>
                  <a:pt x="113" y="425"/>
                  <a:pt x="113" y="425"/>
                </a:cubicBezTo>
                <a:cubicBezTo>
                  <a:pt x="111" y="428"/>
                  <a:pt x="111" y="428"/>
                  <a:pt x="111" y="428"/>
                </a:cubicBezTo>
                <a:cubicBezTo>
                  <a:pt x="112" y="429"/>
                  <a:pt x="112" y="429"/>
                  <a:pt x="112" y="429"/>
                </a:cubicBezTo>
                <a:cubicBezTo>
                  <a:pt x="110" y="431"/>
                  <a:pt x="110" y="431"/>
                  <a:pt x="110" y="431"/>
                </a:cubicBezTo>
                <a:cubicBezTo>
                  <a:pt x="106" y="431"/>
                  <a:pt x="106" y="431"/>
                  <a:pt x="106" y="431"/>
                </a:cubicBezTo>
                <a:cubicBezTo>
                  <a:pt x="106" y="432"/>
                  <a:pt x="106" y="432"/>
                  <a:pt x="106" y="432"/>
                </a:cubicBezTo>
                <a:cubicBezTo>
                  <a:pt x="105" y="431"/>
                  <a:pt x="105" y="431"/>
                  <a:pt x="105" y="431"/>
                </a:cubicBezTo>
                <a:cubicBezTo>
                  <a:pt x="100" y="433"/>
                  <a:pt x="100" y="433"/>
                  <a:pt x="100" y="433"/>
                </a:cubicBezTo>
                <a:cubicBezTo>
                  <a:pt x="100" y="434"/>
                  <a:pt x="100" y="434"/>
                  <a:pt x="100" y="434"/>
                </a:cubicBezTo>
                <a:cubicBezTo>
                  <a:pt x="98" y="434"/>
                  <a:pt x="98" y="434"/>
                  <a:pt x="98" y="434"/>
                </a:cubicBezTo>
                <a:cubicBezTo>
                  <a:pt x="87" y="439"/>
                  <a:pt x="87" y="439"/>
                  <a:pt x="87" y="439"/>
                </a:cubicBezTo>
                <a:cubicBezTo>
                  <a:pt x="84" y="439"/>
                  <a:pt x="84" y="439"/>
                  <a:pt x="84" y="439"/>
                </a:cubicBezTo>
                <a:cubicBezTo>
                  <a:pt x="81" y="440"/>
                  <a:pt x="81" y="440"/>
                  <a:pt x="81" y="440"/>
                </a:cubicBezTo>
                <a:cubicBezTo>
                  <a:pt x="87" y="437"/>
                  <a:pt x="87" y="437"/>
                  <a:pt x="87" y="437"/>
                </a:cubicBezTo>
                <a:cubicBezTo>
                  <a:pt x="79" y="437"/>
                  <a:pt x="79" y="437"/>
                  <a:pt x="79" y="437"/>
                </a:cubicBezTo>
                <a:cubicBezTo>
                  <a:pt x="79" y="441"/>
                  <a:pt x="79" y="441"/>
                  <a:pt x="79" y="441"/>
                </a:cubicBezTo>
                <a:cubicBezTo>
                  <a:pt x="73" y="440"/>
                  <a:pt x="73" y="440"/>
                  <a:pt x="73" y="440"/>
                </a:cubicBezTo>
                <a:cubicBezTo>
                  <a:pt x="75" y="441"/>
                  <a:pt x="72" y="442"/>
                  <a:pt x="73" y="443"/>
                </a:cubicBezTo>
                <a:cubicBezTo>
                  <a:pt x="77" y="442"/>
                  <a:pt x="77" y="442"/>
                  <a:pt x="77" y="442"/>
                </a:cubicBezTo>
                <a:cubicBezTo>
                  <a:pt x="70" y="445"/>
                  <a:pt x="70" y="445"/>
                  <a:pt x="70" y="445"/>
                </a:cubicBezTo>
                <a:cubicBezTo>
                  <a:pt x="73" y="447"/>
                  <a:pt x="73" y="447"/>
                  <a:pt x="73" y="447"/>
                </a:cubicBezTo>
                <a:cubicBezTo>
                  <a:pt x="75" y="445"/>
                  <a:pt x="75" y="445"/>
                  <a:pt x="75" y="445"/>
                </a:cubicBezTo>
                <a:cubicBezTo>
                  <a:pt x="79" y="445"/>
                  <a:pt x="79" y="445"/>
                  <a:pt x="79" y="445"/>
                </a:cubicBezTo>
                <a:cubicBezTo>
                  <a:pt x="74" y="448"/>
                  <a:pt x="74" y="448"/>
                  <a:pt x="74" y="448"/>
                </a:cubicBezTo>
                <a:cubicBezTo>
                  <a:pt x="73" y="450"/>
                  <a:pt x="73" y="450"/>
                  <a:pt x="73" y="450"/>
                </a:cubicBezTo>
                <a:cubicBezTo>
                  <a:pt x="78" y="451"/>
                  <a:pt x="78" y="451"/>
                  <a:pt x="78" y="451"/>
                </a:cubicBezTo>
                <a:cubicBezTo>
                  <a:pt x="86" y="448"/>
                  <a:pt x="86" y="448"/>
                  <a:pt x="86" y="448"/>
                </a:cubicBezTo>
                <a:cubicBezTo>
                  <a:pt x="76" y="454"/>
                  <a:pt x="76" y="454"/>
                  <a:pt x="76" y="454"/>
                </a:cubicBezTo>
                <a:cubicBezTo>
                  <a:pt x="74" y="452"/>
                  <a:pt x="74" y="452"/>
                  <a:pt x="74" y="452"/>
                </a:cubicBezTo>
                <a:cubicBezTo>
                  <a:pt x="69" y="450"/>
                  <a:pt x="69" y="450"/>
                  <a:pt x="69" y="450"/>
                </a:cubicBezTo>
                <a:cubicBezTo>
                  <a:pt x="65" y="453"/>
                  <a:pt x="65" y="453"/>
                  <a:pt x="65" y="453"/>
                </a:cubicBezTo>
                <a:cubicBezTo>
                  <a:pt x="66" y="454"/>
                  <a:pt x="63" y="455"/>
                  <a:pt x="67" y="454"/>
                </a:cubicBezTo>
                <a:cubicBezTo>
                  <a:pt x="67" y="454"/>
                  <a:pt x="67" y="454"/>
                  <a:pt x="67" y="454"/>
                </a:cubicBezTo>
                <a:cubicBezTo>
                  <a:pt x="60" y="454"/>
                  <a:pt x="60" y="454"/>
                  <a:pt x="60" y="454"/>
                </a:cubicBezTo>
                <a:cubicBezTo>
                  <a:pt x="55" y="453"/>
                  <a:pt x="55" y="453"/>
                  <a:pt x="55" y="453"/>
                </a:cubicBezTo>
                <a:cubicBezTo>
                  <a:pt x="53" y="452"/>
                  <a:pt x="53" y="452"/>
                  <a:pt x="53" y="452"/>
                </a:cubicBezTo>
                <a:cubicBezTo>
                  <a:pt x="50" y="454"/>
                  <a:pt x="50" y="454"/>
                  <a:pt x="50" y="454"/>
                </a:cubicBezTo>
                <a:cubicBezTo>
                  <a:pt x="51" y="455"/>
                  <a:pt x="51" y="455"/>
                  <a:pt x="51" y="455"/>
                </a:cubicBezTo>
                <a:cubicBezTo>
                  <a:pt x="47" y="458"/>
                  <a:pt x="47" y="458"/>
                  <a:pt x="47" y="458"/>
                </a:cubicBezTo>
                <a:cubicBezTo>
                  <a:pt x="45" y="455"/>
                  <a:pt x="45" y="455"/>
                  <a:pt x="45" y="455"/>
                </a:cubicBezTo>
                <a:cubicBezTo>
                  <a:pt x="44" y="462"/>
                  <a:pt x="39" y="449"/>
                  <a:pt x="44" y="462"/>
                </a:cubicBezTo>
                <a:cubicBezTo>
                  <a:pt x="37" y="465"/>
                  <a:pt x="37" y="465"/>
                  <a:pt x="37" y="465"/>
                </a:cubicBezTo>
                <a:cubicBezTo>
                  <a:pt x="33" y="465"/>
                  <a:pt x="33" y="465"/>
                  <a:pt x="33" y="465"/>
                </a:cubicBezTo>
                <a:cubicBezTo>
                  <a:pt x="29" y="470"/>
                  <a:pt x="29" y="470"/>
                  <a:pt x="29" y="470"/>
                </a:cubicBezTo>
                <a:cubicBezTo>
                  <a:pt x="34" y="468"/>
                  <a:pt x="34" y="468"/>
                  <a:pt x="34" y="468"/>
                </a:cubicBezTo>
                <a:cubicBezTo>
                  <a:pt x="37" y="468"/>
                  <a:pt x="37" y="468"/>
                  <a:pt x="37" y="468"/>
                </a:cubicBezTo>
                <a:cubicBezTo>
                  <a:pt x="37" y="467"/>
                  <a:pt x="37" y="467"/>
                  <a:pt x="37" y="467"/>
                </a:cubicBezTo>
                <a:cubicBezTo>
                  <a:pt x="37" y="468"/>
                  <a:pt x="37" y="468"/>
                  <a:pt x="37" y="468"/>
                </a:cubicBezTo>
                <a:cubicBezTo>
                  <a:pt x="30" y="475"/>
                  <a:pt x="30" y="475"/>
                  <a:pt x="30" y="475"/>
                </a:cubicBezTo>
                <a:cubicBezTo>
                  <a:pt x="30" y="478"/>
                  <a:pt x="30" y="478"/>
                  <a:pt x="30" y="478"/>
                </a:cubicBezTo>
                <a:cubicBezTo>
                  <a:pt x="31" y="478"/>
                  <a:pt x="34" y="476"/>
                  <a:pt x="33" y="480"/>
                </a:cubicBezTo>
                <a:cubicBezTo>
                  <a:pt x="28" y="483"/>
                  <a:pt x="28" y="483"/>
                  <a:pt x="28" y="483"/>
                </a:cubicBezTo>
                <a:cubicBezTo>
                  <a:pt x="27" y="482"/>
                  <a:pt x="27" y="482"/>
                  <a:pt x="27" y="482"/>
                </a:cubicBezTo>
                <a:cubicBezTo>
                  <a:pt x="24" y="483"/>
                  <a:pt x="24" y="483"/>
                  <a:pt x="24" y="483"/>
                </a:cubicBezTo>
                <a:cubicBezTo>
                  <a:pt x="18" y="481"/>
                  <a:pt x="18" y="481"/>
                  <a:pt x="18" y="481"/>
                </a:cubicBezTo>
                <a:cubicBezTo>
                  <a:pt x="18" y="480"/>
                  <a:pt x="18" y="480"/>
                  <a:pt x="18" y="480"/>
                </a:cubicBezTo>
                <a:cubicBezTo>
                  <a:pt x="20" y="481"/>
                  <a:pt x="20" y="481"/>
                  <a:pt x="20" y="481"/>
                </a:cubicBezTo>
                <a:cubicBezTo>
                  <a:pt x="19" y="478"/>
                  <a:pt x="19" y="478"/>
                  <a:pt x="19" y="478"/>
                </a:cubicBezTo>
                <a:cubicBezTo>
                  <a:pt x="11" y="475"/>
                  <a:pt x="11" y="475"/>
                  <a:pt x="11" y="475"/>
                </a:cubicBezTo>
                <a:cubicBezTo>
                  <a:pt x="8" y="477"/>
                  <a:pt x="8" y="477"/>
                  <a:pt x="8" y="477"/>
                </a:cubicBezTo>
                <a:cubicBezTo>
                  <a:pt x="6" y="473"/>
                  <a:pt x="6" y="473"/>
                  <a:pt x="6" y="473"/>
                </a:cubicBezTo>
                <a:cubicBezTo>
                  <a:pt x="4" y="473"/>
                  <a:pt x="4" y="473"/>
                  <a:pt x="4" y="473"/>
                </a:cubicBezTo>
                <a:cubicBezTo>
                  <a:pt x="3" y="471"/>
                  <a:pt x="0" y="474"/>
                  <a:pt x="2" y="470"/>
                </a:cubicBezTo>
                <a:cubicBezTo>
                  <a:pt x="2" y="469"/>
                  <a:pt x="2" y="469"/>
                  <a:pt x="2" y="469"/>
                </a:cubicBezTo>
                <a:cubicBezTo>
                  <a:pt x="6" y="473"/>
                  <a:pt x="6" y="473"/>
                  <a:pt x="6" y="473"/>
                </a:cubicBezTo>
                <a:cubicBezTo>
                  <a:pt x="7" y="473"/>
                  <a:pt x="7" y="473"/>
                  <a:pt x="7" y="473"/>
                </a:cubicBezTo>
                <a:cubicBezTo>
                  <a:pt x="7" y="470"/>
                  <a:pt x="7" y="470"/>
                  <a:pt x="7" y="470"/>
                </a:cubicBezTo>
                <a:cubicBezTo>
                  <a:pt x="11" y="473"/>
                  <a:pt x="11" y="473"/>
                  <a:pt x="11" y="473"/>
                </a:cubicBezTo>
                <a:cubicBezTo>
                  <a:pt x="18" y="467"/>
                  <a:pt x="18" y="467"/>
                  <a:pt x="18" y="467"/>
                </a:cubicBezTo>
                <a:cubicBezTo>
                  <a:pt x="24" y="468"/>
                  <a:pt x="24" y="468"/>
                  <a:pt x="24" y="468"/>
                </a:cubicBezTo>
                <a:cubicBezTo>
                  <a:pt x="27" y="465"/>
                  <a:pt x="27" y="465"/>
                  <a:pt x="27" y="465"/>
                </a:cubicBezTo>
                <a:cubicBezTo>
                  <a:pt x="27" y="466"/>
                  <a:pt x="25" y="462"/>
                  <a:pt x="29" y="466"/>
                </a:cubicBezTo>
                <a:cubicBezTo>
                  <a:pt x="30" y="465"/>
                  <a:pt x="30" y="465"/>
                  <a:pt x="30" y="465"/>
                </a:cubicBezTo>
                <a:cubicBezTo>
                  <a:pt x="28" y="464"/>
                  <a:pt x="28" y="464"/>
                  <a:pt x="28" y="464"/>
                </a:cubicBezTo>
                <a:cubicBezTo>
                  <a:pt x="34" y="461"/>
                  <a:pt x="34" y="461"/>
                  <a:pt x="34" y="461"/>
                </a:cubicBezTo>
                <a:cubicBezTo>
                  <a:pt x="36" y="462"/>
                  <a:pt x="36" y="462"/>
                  <a:pt x="36" y="462"/>
                </a:cubicBezTo>
                <a:cubicBezTo>
                  <a:pt x="36" y="461"/>
                  <a:pt x="32" y="463"/>
                  <a:pt x="36" y="461"/>
                </a:cubicBezTo>
                <a:cubicBezTo>
                  <a:pt x="38" y="461"/>
                  <a:pt x="38" y="461"/>
                  <a:pt x="38" y="461"/>
                </a:cubicBezTo>
                <a:cubicBezTo>
                  <a:pt x="37" y="462"/>
                  <a:pt x="37" y="462"/>
                  <a:pt x="37" y="462"/>
                </a:cubicBezTo>
                <a:cubicBezTo>
                  <a:pt x="37" y="460"/>
                  <a:pt x="40" y="474"/>
                  <a:pt x="43" y="456"/>
                </a:cubicBezTo>
                <a:cubicBezTo>
                  <a:pt x="38" y="455"/>
                  <a:pt x="38" y="455"/>
                  <a:pt x="38" y="455"/>
                </a:cubicBezTo>
                <a:cubicBezTo>
                  <a:pt x="39" y="453"/>
                  <a:pt x="39" y="453"/>
                  <a:pt x="39" y="453"/>
                </a:cubicBezTo>
                <a:cubicBezTo>
                  <a:pt x="42" y="453"/>
                  <a:pt x="42" y="453"/>
                  <a:pt x="42" y="453"/>
                </a:cubicBezTo>
                <a:cubicBezTo>
                  <a:pt x="42" y="452"/>
                  <a:pt x="42" y="452"/>
                  <a:pt x="42" y="452"/>
                </a:cubicBezTo>
                <a:cubicBezTo>
                  <a:pt x="44" y="451"/>
                  <a:pt x="44" y="451"/>
                  <a:pt x="44" y="451"/>
                </a:cubicBezTo>
                <a:cubicBezTo>
                  <a:pt x="42" y="448"/>
                  <a:pt x="42" y="448"/>
                  <a:pt x="42" y="448"/>
                </a:cubicBezTo>
                <a:cubicBezTo>
                  <a:pt x="43" y="446"/>
                  <a:pt x="43" y="446"/>
                  <a:pt x="43" y="446"/>
                </a:cubicBezTo>
                <a:cubicBezTo>
                  <a:pt x="41" y="444"/>
                  <a:pt x="41" y="444"/>
                  <a:pt x="41" y="444"/>
                </a:cubicBezTo>
                <a:cubicBezTo>
                  <a:pt x="38" y="446"/>
                  <a:pt x="38" y="446"/>
                  <a:pt x="38" y="446"/>
                </a:cubicBezTo>
                <a:cubicBezTo>
                  <a:pt x="38" y="440"/>
                  <a:pt x="38" y="440"/>
                  <a:pt x="38" y="440"/>
                </a:cubicBezTo>
                <a:cubicBezTo>
                  <a:pt x="36" y="441"/>
                  <a:pt x="36" y="441"/>
                  <a:pt x="36" y="441"/>
                </a:cubicBezTo>
                <a:cubicBezTo>
                  <a:pt x="34" y="439"/>
                  <a:pt x="43" y="441"/>
                  <a:pt x="33" y="439"/>
                </a:cubicBezTo>
                <a:cubicBezTo>
                  <a:pt x="32" y="439"/>
                  <a:pt x="32" y="439"/>
                  <a:pt x="32" y="439"/>
                </a:cubicBezTo>
                <a:cubicBezTo>
                  <a:pt x="33" y="437"/>
                  <a:pt x="33" y="437"/>
                  <a:pt x="33" y="437"/>
                </a:cubicBezTo>
                <a:cubicBezTo>
                  <a:pt x="32" y="437"/>
                  <a:pt x="32" y="437"/>
                  <a:pt x="32" y="437"/>
                </a:cubicBezTo>
                <a:cubicBezTo>
                  <a:pt x="29" y="437"/>
                  <a:pt x="29" y="437"/>
                  <a:pt x="29" y="437"/>
                </a:cubicBezTo>
                <a:cubicBezTo>
                  <a:pt x="31" y="434"/>
                  <a:pt x="28" y="436"/>
                  <a:pt x="26" y="433"/>
                </a:cubicBezTo>
                <a:cubicBezTo>
                  <a:pt x="30" y="432"/>
                  <a:pt x="30" y="432"/>
                  <a:pt x="30" y="432"/>
                </a:cubicBezTo>
                <a:cubicBezTo>
                  <a:pt x="28" y="434"/>
                  <a:pt x="30" y="426"/>
                  <a:pt x="23" y="432"/>
                </a:cubicBezTo>
                <a:cubicBezTo>
                  <a:pt x="24" y="432"/>
                  <a:pt x="24" y="432"/>
                  <a:pt x="24" y="432"/>
                </a:cubicBezTo>
                <a:cubicBezTo>
                  <a:pt x="17" y="426"/>
                  <a:pt x="17" y="426"/>
                  <a:pt x="17" y="426"/>
                </a:cubicBezTo>
                <a:cubicBezTo>
                  <a:pt x="13" y="429"/>
                  <a:pt x="13" y="429"/>
                  <a:pt x="13" y="429"/>
                </a:cubicBezTo>
                <a:cubicBezTo>
                  <a:pt x="12" y="432"/>
                  <a:pt x="12" y="432"/>
                  <a:pt x="12" y="432"/>
                </a:cubicBezTo>
                <a:cubicBezTo>
                  <a:pt x="10" y="432"/>
                  <a:pt x="10" y="432"/>
                  <a:pt x="10" y="432"/>
                </a:cubicBezTo>
                <a:cubicBezTo>
                  <a:pt x="13" y="427"/>
                  <a:pt x="13" y="427"/>
                  <a:pt x="13" y="427"/>
                </a:cubicBezTo>
                <a:cubicBezTo>
                  <a:pt x="6" y="425"/>
                  <a:pt x="6" y="425"/>
                  <a:pt x="6" y="425"/>
                </a:cubicBezTo>
                <a:cubicBezTo>
                  <a:pt x="6" y="419"/>
                  <a:pt x="6" y="419"/>
                  <a:pt x="6" y="419"/>
                </a:cubicBezTo>
                <a:cubicBezTo>
                  <a:pt x="8" y="419"/>
                  <a:pt x="8" y="419"/>
                  <a:pt x="8" y="419"/>
                </a:cubicBezTo>
                <a:cubicBezTo>
                  <a:pt x="6" y="420"/>
                  <a:pt x="6" y="420"/>
                  <a:pt x="6" y="420"/>
                </a:cubicBezTo>
                <a:cubicBezTo>
                  <a:pt x="9" y="422"/>
                  <a:pt x="9" y="422"/>
                  <a:pt x="9" y="422"/>
                </a:cubicBezTo>
                <a:cubicBezTo>
                  <a:pt x="13" y="422"/>
                  <a:pt x="13" y="422"/>
                  <a:pt x="13" y="422"/>
                </a:cubicBezTo>
                <a:cubicBezTo>
                  <a:pt x="15" y="419"/>
                  <a:pt x="15" y="419"/>
                  <a:pt x="15" y="419"/>
                </a:cubicBezTo>
                <a:cubicBezTo>
                  <a:pt x="5" y="413"/>
                  <a:pt x="5" y="413"/>
                  <a:pt x="5" y="413"/>
                </a:cubicBezTo>
                <a:cubicBezTo>
                  <a:pt x="5" y="405"/>
                  <a:pt x="5" y="405"/>
                  <a:pt x="5" y="405"/>
                </a:cubicBezTo>
                <a:cubicBezTo>
                  <a:pt x="7" y="404"/>
                  <a:pt x="7" y="404"/>
                  <a:pt x="7" y="404"/>
                </a:cubicBezTo>
                <a:cubicBezTo>
                  <a:pt x="8" y="406"/>
                  <a:pt x="8" y="406"/>
                  <a:pt x="8" y="406"/>
                </a:cubicBezTo>
                <a:cubicBezTo>
                  <a:pt x="10" y="406"/>
                  <a:pt x="10" y="406"/>
                  <a:pt x="10" y="406"/>
                </a:cubicBezTo>
                <a:cubicBezTo>
                  <a:pt x="11" y="404"/>
                  <a:pt x="11" y="404"/>
                  <a:pt x="11" y="404"/>
                </a:cubicBezTo>
                <a:cubicBezTo>
                  <a:pt x="11" y="402"/>
                  <a:pt x="11" y="402"/>
                  <a:pt x="11" y="402"/>
                </a:cubicBezTo>
                <a:cubicBezTo>
                  <a:pt x="13" y="403"/>
                  <a:pt x="13" y="403"/>
                  <a:pt x="13" y="403"/>
                </a:cubicBezTo>
                <a:cubicBezTo>
                  <a:pt x="12" y="407"/>
                  <a:pt x="12" y="407"/>
                  <a:pt x="12" y="407"/>
                </a:cubicBezTo>
                <a:cubicBezTo>
                  <a:pt x="15" y="413"/>
                  <a:pt x="15" y="413"/>
                  <a:pt x="15" y="413"/>
                </a:cubicBezTo>
                <a:cubicBezTo>
                  <a:pt x="15" y="419"/>
                  <a:pt x="15" y="419"/>
                  <a:pt x="15" y="419"/>
                </a:cubicBezTo>
                <a:cubicBezTo>
                  <a:pt x="17" y="420"/>
                  <a:pt x="17" y="420"/>
                  <a:pt x="17" y="420"/>
                </a:cubicBezTo>
                <a:cubicBezTo>
                  <a:pt x="23" y="414"/>
                  <a:pt x="23" y="414"/>
                  <a:pt x="23" y="414"/>
                </a:cubicBezTo>
                <a:cubicBezTo>
                  <a:pt x="23" y="413"/>
                  <a:pt x="20" y="414"/>
                  <a:pt x="22" y="412"/>
                </a:cubicBezTo>
                <a:cubicBezTo>
                  <a:pt x="31" y="409"/>
                  <a:pt x="31" y="409"/>
                  <a:pt x="31" y="409"/>
                </a:cubicBezTo>
                <a:cubicBezTo>
                  <a:pt x="33" y="407"/>
                  <a:pt x="33" y="407"/>
                  <a:pt x="33" y="407"/>
                </a:cubicBezTo>
                <a:cubicBezTo>
                  <a:pt x="33" y="406"/>
                  <a:pt x="33" y="406"/>
                  <a:pt x="33" y="406"/>
                </a:cubicBezTo>
                <a:cubicBezTo>
                  <a:pt x="38" y="403"/>
                  <a:pt x="38" y="403"/>
                  <a:pt x="38" y="403"/>
                </a:cubicBezTo>
                <a:cubicBezTo>
                  <a:pt x="41" y="405"/>
                  <a:pt x="41" y="405"/>
                  <a:pt x="41" y="405"/>
                </a:cubicBezTo>
                <a:cubicBezTo>
                  <a:pt x="42" y="405"/>
                  <a:pt x="42" y="405"/>
                  <a:pt x="42" y="405"/>
                </a:cubicBezTo>
                <a:cubicBezTo>
                  <a:pt x="42" y="402"/>
                  <a:pt x="42" y="402"/>
                  <a:pt x="42" y="402"/>
                </a:cubicBezTo>
                <a:cubicBezTo>
                  <a:pt x="49" y="400"/>
                  <a:pt x="49" y="400"/>
                  <a:pt x="49" y="400"/>
                </a:cubicBezTo>
                <a:cubicBezTo>
                  <a:pt x="47" y="399"/>
                  <a:pt x="47" y="399"/>
                  <a:pt x="47" y="399"/>
                </a:cubicBezTo>
                <a:cubicBezTo>
                  <a:pt x="52" y="399"/>
                  <a:pt x="42" y="394"/>
                  <a:pt x="52" y="399"/>
                </a:cubicBezTo>
                <a:cubicBezTo>
                  <a:pt x="55" y="402"/>
                  <a:pt x="55" y="402"/>
                  <a:pt x="55" y="402"/>
                </a:cubicBezTo>
                <a:cubicBezTo>
                  <a:pt x="56" y="401"/>
                  <a:pt x="56" y="401"/>
                  <a:pt x="56" y="401"/>
                </a:cubicBezTo>
                <a:cubicBezTo>
                  <a:pt x="60" y="404"/>
                  <a:pt x="60" y="404"/>
                  <a:pt x="60" y="404"/>
                </a:cubicBezTo>
                <a:cubicBezTo>
                  <a:pt x="61" y="402"/>
                  <a:pt x="61" y="402"/>
                  <a:pt x="61" y="402"/>
                </a:cubicBezTo>
                <a:cubicBezTo>
                  <a:pt x="59" y="400"/>
                  <a:pt x="59" y="400"/>
                  <a:pt x="59" y="400"/>
                </a:cubicBezTo>
                <a:cubicBezTo>
                  <a:pt x="62" y="397"/>
                  <a:pt x="62" y="397"/>
                  <a:pt x="62" y="397"/>
                </a:cubicBezTo>
                <a:cubicBezTo>
                  <a:pt x="64" y="401"/>
                  <a:pt x="64" y="401"/>
                  <a:pt x="64" y="401"/>
                </a:cubicBezTo>
                <a:cubicBezTo>
                  <a:pt x="65" y="400"/>
                  <a:pt x="65" y="400"/>
                  <a:pt x="65" y="400"/>
                </a:cubicBezTo>
                <a:cubicBezTo>
                  <a:pt x="69" y="402"/>
                  <a:pt x="69" y="402"/>
                  <a:pt x="69" y="402"/>
                </a:cubicBezTo>
                <a:cubicBezTo>
                  <a:pt x="70" y="400"/>
                  <a:pt x="71" y="404"/>
                  <a:pt x="72" y="400"/>
                </a:cubicBezTo>
                <a:cubicBezTo>
                  <a:pt x="67" y="398"/>
                  <a:pt x="67" y="398"/>
                  <a:pt x="67" y="398"/>
                </a:cubicBezTo>
                <a:cubicBezTo>
                  <a:pt x="61" y="394"/>
                  <a:pt x="61" y="394"/>
                  <a:pt x="61" y="394"/>
                </a:cubicBezTo>
                <a:cubicBezTo>
                  <a:pt x="61" y="394"/>
                  <a:pt x="64" y="394"/>
                  <a:pt x="60" y="394"/>
                </a:cubicBezTo>
                <a:cubicBezTo>
                  <a:pt x="61" y="393"/>
                  <a:pt x="61" y="393"/>
                  <a:pt x="61" y="393"/>
                </a:cubicBezTo>
                <a:cubicBezTo>
                  <a:pt x="67" y="394"/>
                  <a:pt x="67" y="394"/>
                  <a:pt x="67" y="394"/>
                </a:cubicBezTo>
                <a:cubicBezTo>
                  <a:pt x="73" y="395"/>
                  <a:pt x="73" y="395"/>
                  <a:pt x="73" y="395"/>
                </a:cubicBezTo>
                <a:cubicBezTo>
                  <a:pt x="74" y="395"/>
                  <a:pt x="74" y="395"/>
                  <a:pt x="74" y="395"/>
                </a:cubicBezTo>
                <a:cubicBezTo>
                  <a:pt x="74" y="393"/>
                  <a:pt x="74" y="393"/>
                  <a:pt x="74" y="393"/>
                </a:cubicBezTo>
                <a:cubicBezTo>
                  <a:pt x="75" y="394"/>
                  <a:pt x="75" y="394"/>
                  <a:pt x="75" y="394"/>
                </a:cubicBezTo>
                <a:cubicBezTo>
                  <a:pt x="78" y="393"/>
                  <a:pt x="78" y="393"/>
                  <a:pt x="78" y="393"/>
                </a:cubicBezTo>
                <a:cubicBezTo>
                  <a:pt x="78" y="389"/>
                  <a:pt x="78" y="389"/>
                  <a:pt x="78" y="389"/>
                </a:cubicBezTo>
                <a:cubicBezTo>
                  <a:pt x="78" y="388"/>
                  <a:pt x="78" y="388"/>
                  <a:pt x="78" y="388"/>
                </a:cubicBezTo>
                <a:cubicBezTo>
                  <a:pt x="75" y="386"/>
                  <a:pt x="75" y="386"/>
                  <a:pt x="75" y="386"/>
                </a:cubicBezTo>
                <a:cubicBezTo>
                  <a:pt x="74" y="389"/>
                  <a:pt x="74" y="389"/>
                  <a:pt x="74" y="389"/>
                </a:cubicBezTo>
                <a:cubicBezTo>
                  <a:pt x="69" y="388"/>
                  <a:pt x="69" y="388"/>
                  <a:pt x="69" y="388"/>
                </a:cubicBezTo>
                <a:cubicBezTo>
                  <a:pt x="70" y="385"/>
                  <a:pt x="70" y="385"/>
                  <a:pt x="70" y="385"/>
                </a:cubicBezTo>
                <a:cubicBezTo>
                  <a:pt x="74" y="385"/>
                  <a:pt x="79" y="382"/>
                  <a:pt x="81" y="385"/>
                </a:cubicBezTo>
                <a:cubicBezTo>
                  <a:pt x="80" y="386"/>
                  <a:pt x="80" y="386"/>
                  <a:pt x="80" y="386"/>
                </a:cubicBezTo>
                <a:cubicBezTo>
                  <a:pt x="81" y="386"/>
                  <a:pt x="81" y="386"/>
                  <a:pt x="81" y="386"/>
                </a:cubicBezTo>
                <a:cubicBezTo>
                  <a:pt x="83" y="386"/>
                  <a:pt x="83" y="386"/>
                  <a:pt x="83" y="386"/>
                </a:cubicBezTo>
                <a:cubicBezTo>
                  <a:pt x="80" y="388"/>
                  <a:pt x="80" y="388"/>
                  <a:pt x="80" y="388"/>
                </a:cubicBezTo>
                <a:cubicBezTo>
                  <a:pt x="85" y="388"/>
                  <a:pt x="85" y="388"/>
                  <a:pt x="85" y="388"/>
                </a:cubicBezTo>
                <a:cubicBezTo>
                  <a:pt x="86" y="385"/>
                  <a:pt x="86" y="385"/>
                  <a:pt x="86" y="385"/>
                </a:cubicBezTo>
                <a:cubicBezTo>
                  <a:pt x="97" y="383"/>
                  <a:pt x="97" y="383"/>
                  <a:pt x="97" y="383"/>
                </a:cubicBezTo>
                <a:cubicBezTo>
                  <a:pt x="101" y="381"/>
                  <a:pt x="101" y="381"/>
                  <a:pt x="101" y="381"/>
                </a:cubicBezTo>
                <a:cubicBezTo>
                  <a:pt x="107" y="379"/>
                  <a:pt x="107" y="379"/>
                  <a:pt x="107" y="379"/>
                </a:cubicBezTo>
                <a:cubicBezTo>
                  <a:pt x="112" y="379"/>
                  <a:pt x="112" y="379"/>
                  <a:pt x="112" y="379"/>
                </a:cubicBezTo>
                <a:cubicBezTo>
                  <a:pt x="113" y="379"/>
                  <a:pt x="106" y="380"/>
                  <a:pt x="114" y="378"/>
                </a:cubicBezTo>
                <a:cubicBezTo>
                  <a:pt x="113" y="380"/>
                  <a:pt x="113" y="380"/>
                  <a:pt x="113" y="380"/>
                </a:cubicBezTo>
                <a:cubicBezTo>
                  <a:pt x="118" y="381"/>
                  <a:pt x="118" y="381"/>
                  <a:pt x="118" y="381"/>
                </a:cubicBezTo>
                <a:cubicBezTo>
                  <a:pt x="118" y="381"/>
                  <a:pt x="119" y="382"/>
                  <a:pt x="119" y="381"/>
                </a:cubicBezTo>
                <a:cubicBezTo>
                  <a:pt x="120" y="381"/>
                  <a:pt x="120" y="381"/>
                  <a:pt x="120" y="381"/>
                </a:cubicBezTo>
                <a:cubicBezTo>
                  <a:pt x="121" y="382"/>
                  <a:pt x="122" y="374"/>
                  <a:pt x="118" y="383"/>
                </a:cubicBezTo>
                <a:cubicBezTo>
                  <a:pt x="124" y="381"/>
                  <a:pt x="124" y="381"/>
                  <a:pt x="124" y="381"/>
                </a:cubicBezTo>
                <a:cubicBezTo>
                  <a:pt x="125" y="382"/>
                  <a:pt x="128" y="381"/>
                  <a:pt x="125" y="378"/>
                </a:cubicBezTo>
                <a:cubicBezTo>
                  <a:pt x="118" y="378"/>
                  <a:pt x="118" y="378"/>
                  <a:pt x="118" y="378"/>
                </a:cubicBezTo>
                <a:cubicBezTo>
                  <a:pt x="112" y="373"/>
                  <a:pt x="112" y="373"/>
                  <a:pt x="112" y="373"/>
                </a:cubicBezTo>
                <a:cubicBezTo>
                  <a:pt x="110" y="373"/>
                  <a:pt x="110" y="373"/>
                  <a:pt x="110" y="373"/>
                </a:cubicBezTo>
                <a:cubicBezTo>
                  <a:pt x="108" y="377"/>
                  <a:pt x="108" y="377"/>
                  <a:pt x="108" y="377"/>
                </a:cubicBezTo>
                <a:cubicBezTo>
                  <a:pt x="103" y="374"/>
                  <a:pt x="103" y="374"/>
                  <a:pt x="103" y="374"/>
                </a:cubicBezTo>
                <a:cubicBezTo>
                  <a:pt x="99" y="377"/>
                  <a:pt x="99" y="377"/>
                  <a:pt x="99" y="377"/>
                </a:cubicBezTo>
                <a:cubicBezTo>
                  <a:pt x="97" y="376"/>
                  <a:pt x="97" y="376"/>
                  <a:pt x="97" y="376"/>
                </a:cubicBezTo>
                <a:cubicBezTo>
                  <a:pt x="95" y="380"/>
                  <a:pt x="104" y="374"/>
                  <a:pt x="93" y="376"/>
                </a:cubicBezTo>
                <a:cubicBezTo>
                  <a:pt x="93" y="380"/>
                  <a:pt x="93" y="380"/>
                  <a:pt x="93" y="380"/>
                </a:cubicBezTo>
                <a:cubicBezTo>
                  <a:pt x="91" y="378"/>
                  <a:pt x="91" y="378"/>
                  <a:pt x="91" y="378"/>
                </a:cubicBezTo>
                <a:cubicBezTo>
                  <a:pt x="89" y="380"/>
                  <a:pt x="89" y="380"/>
                  <a:pt x="89" y="380"/>
                </a:cubicBezTo>
                <a:cubicBezTo>
                  <a:pt x="88" y="383"/>
                  <a:pt x="88" y="383"/>
                  <a:pt x="88" y="383"/>
                </a:cubicBezTo>
                <a:cubicBezTo>
                  <a:pt x="85" y="383"/>
                  <a:pt x="85" y="383"/>
                  <a:pt x="85" y="383"/>
                </a:cubicBezTo>
                <a:cubicBezTo>
                  <a:pt x="87" y="381"/>
                  <a:pt x="87" y="381"/>
                  <a:pt x="87" y="381"/>
                </a:cubicBezTo>
                <a:cubicBezTo>
                  <a:pt x="85" y="380"/>
                  <a:pt x="94" y="378"/>
                  <a:pt x="84" y="381"/>
                </a:cubicBezTo>
                <a:cubicBezTo>
                  <a:pt x="88" y="377"/>
                  <a:pt x="88" y="377"/>
                  <a:pt x="88" y="377"/>
                </a:cubicBezTo>
                <a:cubicBezTo>
                  <a:pt x="87" y="377"/>
                  <a:pt x="87" y="377"/>
                  <a:pt x="87" y="377"/>
                </a:cubicBezTo>
                <a:cubicBezTo>
                  <a:pt x="93" y="374"/>
                  <a:pt x="93" y="374"/>
                  <a:pt x="93" y="374"/>
                </a:cubicBezTo>
                <a:cubicBezTo>
                  <a:pt x="97" y="371"/>
                  <a:pt x="97" y="371"/>
                  <a:pt x="97" y="371"/>
                </a:cubicBezTo>
                <a:cubicBezTo>
                  <a:pt x="109" y="370"/>
                  <a:pt x="80" y="380"/>
                  <a:pt x="107" y="366"/>
                </a:cubicBezTo>
                <a:cubicBezTo>
                  <a:pt x="111" y="366"/>
                  <a:pt x="111" y="366"/>
                  <a:pt x="111" y="366"/>
                </a:cubicBezTo>
                <a:cubicBezTo>
                  <a:pt x="112" y="365"/>
                  <a:pt x="112" y="365"/>
                  <a:pt x="112" y="365"/>
                </a:cubicBezTo>
                <a:cubicBezTo>
                  <a:pt x="112" y="365"/>
                  <a:pt x="108" y="366"/>
                  <a:pt x="113" y="366"/>
                </a:cubicBezTo>
                <a:cubicBezTo>
                  <a:pt x="113" y="363"/>
                  <a:pt x="113" y="363"/>
                  <a:pt x="113" y="363"/>
                </a:cubicBezTo>
                <a:cubicBezTo>
                  <a:pt x="116" y="364"/>
                  <a:pt x="113" y="357"/>
                  <a:pt x="119" y="361"/>
                </a:cubicBezTo>
                <a:cubicBezTo>
                  <a:pt x="123" y="359"/>
                  <a:pt x="123" y="359"/>
                  <a:pt x="123" y="359"/>
                </a:cubicBezTo>
                <a:cubicBezTo>
                  <a:pt x="125" y="355"/>
                  <a:pt x="125" y="355"/>
                  <a:pt x="125" y="355"/>
                </a:cubicBezTo>
                <a:cubicBezTo>
                  <a:pt x="127" y="357"/>
                  <a:pt x="127" y="357"/>
                  <a:pt x="127" y="357"/>
                </a:cubicBezTo>
                <a:cubicBezTo>
                  <a:pt x="130" y="356"/>
                  <a:pt x="135" y="352"/>
                  <a:pt x="137" y="357"/>
                </a:cubicBezTo>
                <a:cubicBezTo>
                  <a:pt x="138" y="356"/>
                  <a:pt x="131" y="359"/>
                  <a:pt x="139" y="355"/>
                </a:cubicBezTo>
                <a:cubicBezTo>
                  <a:pt x="140" y="356"/>
                  <a:pt x="140" y="356"/>
                  <a:pt x="140" y="356"/>
                </a:cubicBezTo>
                <a:cubicBezTo>
                  <a:pt x="145" y="353"/>
                  <a:pt x="145" y="353"/>
                  <a:pt x="145" y="353"/>
                </a:cubicBezTo>
                <a:cubicBezTo>
                  <a:pt x="140" y="353"/>
                  <a:pt x="140" y="353"/>
                  <a:pt x="140" y="353"/>
                </a:cubicBezTo>
                <a:cubicBezTo>
                  <a:pt x="135" y="354"/>
                  <a:pt x="135" y="354"/>
                  <a:pt x="135" y="354"/>
                </a:cubicBezTo>
                <a:cubicBezTo>
                  <a:pt x="138" y="352"/>
                  <a:pt x="138" y="352"/>
                  <a:pt x="138" y="352"/>
                </a:cubicBezTo>
                <a:cubicBezTo>
                  <a:pt x="137" y="351"/>
                  <a:pt x="137" y="351"/>
                  <a:pt x="137" y="351"/>
                </a:cubicBezTo>
                <a:cubicBezTo>
                  <a:pt x="140" y="347"/>
                  <a:pt x="140" y="347"/>
                  <a:pt x="140" y="347"/>
                </a:cubicBezTo>
                <a:cubicBezTo>
                  <a:pt x="140" y="348"/>
                  <a:pt x="140" y="348"/>
                  <a:pt x="140" y="348"/>
                </a:cubicBezTo>
                <a:cubicBezTo>
                  <a:pt x="143" y="347"/>
                  <a:pt x="143" y="347"/>
                  <a:pt x="143" y="347"/>
                </a:cubicBezTo>
                <a:cubicBezTo>
                  <a:pt x="144" y="346"/>
                  <a:pt x="136" y="349"/>
                  <a:pt x="147" y="348"/>
                </a:cubicBezTo>
                <a:cubicBezTo>
                  <a:pt x="146" y="344"/>
                  <a:pt x="146" y="344"/>
                  <a:pt x="146" y="344"/>
                </a:cubicBezTo>
                <a:cubicBezTo>
                  <a:pt x="152" y="342"/>
                  <a:pt x="152" y="342"/>
                  <a:pt x="152" y="342"/>
                </a:cubicBezTo>
                <a:cubicBezTo>
                  <a:pt x="153" y="342"/>
                  <a:pt x="144" y="346"/>
                  <a:pt x="156" y="340"/>
                </a:cubicBezTo>
                <a:cubicBezTo>
                  <a:pt x="158" y="340"/>
                  <a:pt x="158" y="340"/>
                  <a:pt x="158" y="340"/>
                </a:cubicBezTo>
                <a:cubicBezTo>
                  <a:pt x="162" y="335"/>
                  <a:pt x="162" y="335"/>
                  <a:pt x="162" y="335"/>
                </a:cubicBezTo>
                <a:cubicBezTo>
                  <a:pt x="162" y="334"/>
                  <a:pt x="162" y="334"/>
                  <a:pt x="162" y="334"/>
                </a:cubicBezTo>
                <a:cubicBezTo>
                  <a:pt x="160" y="334"/>
                  <a:pt x="160" y="334"/>
                  <a:pt x="160" y="334"/>
                </a:cubicBezTo>
                <a:cubicBezTo>
                  <a:pt x="161" y="334"/>
                  <a:pt x="157" y="339"/>
                  <a:pt x="161" y="333"/>
                </a:cubicBezTo>
                <a:cubicBezTo>
                  <a:pt x="156" y="334"/>
                  <a:pt x="156" y="334"/>
                  <a:pt x="156" y="334"/>
                </a:cubicBezTo>
                <a:cubicBezTo>
                  <a:pt x="153" y="336"/>
                  <a:pt x="153" y="336"/>
                  <a:pt x="153" y="336"/>
                </a:cubicBezTo>
                <a:cubicBezTo>
                  <a:pt x="152" y="336"/>
                  <a:pt x="152" y="336"/>
                  <a:pt x="152" y="336"/>
                </a:cubicBezTo>
                <a:cubicBezTo>
                  <a:pt x="151" y="335"/>
                  <a:pt x="151" y="335"/>
                  <a:pt x="151" y="335"/>
                </a:cubicBezTo>
                <a:cubicBezTo>
                  <a:pt x="156" y="332"/>
                  <a:pt x="156" y="332"/>
                  <a:pt x="156" y="332"/>
                </a:cubicBezTo>
                <a:cubicBezTo>
                  <a:pt x="163" y="331"/>
                  <a:pt x="163" y="331"/>
                  <a:pt x="163" y="331"/>
                </a:cubicBezTo>
                <a:cubicBezTo>
                  <a:pt x="167" y="328"/>
                  <a:pt x="167" y="328"/>
                  <a:pt x="167" y="328"/>
                </a:cubicBezTo>
                <a:cubicBezTo>
                  <a:pt x="171" y="327"/>
                  <a:pt x="171" y="327"/>
                  <a:pt x="171" y="327"/>
                </a:cubicBezTo>
                <a:cubicBezTo>
                  <a:pt x="172" y="326"/>
                  <a:pt x="172" y="326"/>
                  <a:pt x="172" y="326"/>
                </a:cubicBezTo>
                <a:cubicBezTo>
                  <a:pt x="170" y="325"/>
                  <a:pt x="170" y="325"/>
                  <a:pt x="170" y="325"/>
                </a:cubicBezTo>
                <a:cubicBezTo>
                  <a:pt x="176" y="320"/>
                  <a:pt x="176" y="320"/>
                  <a:pt x="176" y="320"/>
                </a:cubicBezTo>
                <a:cubicBezTo>
                  <a:pt x="179" y="320"/>
                  <a:pt x="179" y="320"/>
                  <a:pt x="179" y="320"/>
                </a:cubicBezTo>
                <a:cubicBezTo>
                  <a:pt x="179" y="319"/>
                  <a:pt x="179" y="319"/>
                  <a:pt x="179" y="319"/>
                </a:cubicBezTo>
                <a:cubicBezTo>
                  <a:pt x="180" y="319"/>
                  <a:pt x="172" y="325"/>
                  <a:pt x="185" y="317"/>
                </a:cubicBezTo>
                <a:cubicBezTo>
                  <a:pt x="183" y="316"/>
                  <a:pt x="183" y="316"/>
                  <a:pt x="183" y="316"/>
                </a:cubicBezTo>
                <a:cubicBezTo>
                  <a:pt x="180" y="315"/>
                  <a:pt x="185" y="325"/>
                  <a:pt x="174" y="317"/>
                </a:cubicBezTo>
                <a:cubicBezTo>
                  <a:pt x="173" y="318"/>
                  <a:pt x="169" y="320"/>
                  <a:pt x="165" y="321"/>
                </a:cubicBezTo>
                <a:cubicBezTo>
                  <a:pt x="165" y="321"/>
                  <a:pt x="167" y="325"/>
                  <a:pt x="165" y="320"/>
                </a:cubicBezTo>
                <a:cubicBezTo>
                  <a:pt x="163" y="322"/>
                  <a:pt x="163" y="322"/>
                  <a:pt x="163" y="322"/>
                </a:cubicBezTo>
                <a:cubicBezTo>
                  <a:pt x="156" y="325"/>
                  <a:pt x="156" y="325"/>
                  <a:pt x="156" y="325"/>
                </a:cubicBezTo>
                <a:cubicBezTo>
                  <a:pt x="154" y="327"/>
                  <a:pt x="154" y="327"/>
                  <a:pt x="154" y="327"/>
                </a:cubicBezTo>
                <a:cubicBezTo>
                  <a:pt x="154" y="325"/>
                  <a:pt x="154" y="325"/>
                  <a:pt x="154" y="325"/>
                </a:cubicBezTo>
                <a:cubicBezTo>
                  <a:pt x="151" y="323"/>
                  <a:pt x="151" y="323"/>
                  <a:pt x="151" y="323"/>
                </a:cubicBezTo>
                <a:cubicBezTo>
                  <a:pt x="151" y="320"/>
                  <a:pt x="151" y="320"/>
                  <a:pt x="151" y="320"/>
                </a:cubicBezTo>
                <a:cubicBezTo>
                  <a:pt x="143" y="316"/>
                  <a:pt x="143" y="316"/>
                  <a:pt x="143" y="316"/>
                </a:cubicBezTo>
                <a:cubicBezTo>
                  <a:pt x="141" y="316"/>
                  <a:pt x="141" y="316"/>
                  <a:pt x="141" y="316"/>
                </a:cubicBezTo>
                <a:cubicBezTo>
                  <a:pt x="142" y="319"/>
                  <a:pt x="142" y="319"/>
                  <a:pt x="142" y="319"/>
                </a:cubicBezTo>
                <a:cubicBezTo>
                  <a:pt x="137" y="319"/>
                  <a:pt x="137" y="319"/>
                  <a:pt x="137" y="319"/>
                </a:cubicBezTo>
                <a:cubicBezTo>
                  <a:pt x="139" y="315"/>
                  <a:pt x="139" y="315"/>
                  <a:pt x="139" y="315"/>
                </a:cubicBezTo>
                <a:cubicBezTo>
                  <a:pt x="139" y="313"/>
                  <a:pt x="132" y="326"/>
                  <a:pt x="140" y="311"/>
                </a:cubicBezTo>
                <a:cubicBezTo>
                  <a:pt x="135" y="311"/>
                  <a:pt x="135" y="311"/>
                  <a:pt x="135" y="311"/>
                </a:cubicBezTo>
                <a:cubicBezTo>
                  <a:pt x="137" y="313"/>
                  <a:pt x="137" y="313"/>
                  <a:pt x="137" y="313"/>
                </a:cubicBezTo>
                <a:cubicBezTo>
                  <a:pt x="135" y="319"/>
                  <a:pt x="135" y="319"/>
                  <a:pt x="135" y="319"/>
                </a:cubicBezTo>
                <a:cubicBezTo>
                  <a:pt x="128" y="318"/>
                  <a:pt x="128" y="318"/>
                  <a:pt x="128" y="318"/>
                </a:cubicBezTo>
                <a:cubicBezTo>
                  <a:pt x="129" y="316"/>
                  <a:pt x="129" y="316"/>
                  <a:pt x="129" y="316"/>
                </a:cubicBezTo>
                <a:cubicBezTo>
                  <a:pt x="134" y="313"/>
                  <a:pt x="134" y="313"/>
                  <a:pt x="134" y="313"/>
                </a:cubicBezTo>
                <a:cubicBezTo>
                  <a:pt x="135" y="312"/>
                  <a:pt x="135" y="312"/>
                  <a:pt x="135" y="312"/>
                </a:cubicBezTo>
                <a:cubicBezTo>
                  <a:pt x="134" y="310"/>
                  <a:pt x="134" y="310"/>
                  <a:pt x="134" y="310"/>
                </a:cubicBezTo>
                <a:cubicBezTo>
                  <a:pt x="132" y="313"/>
                  <a:pt x="129" y="312"/>
                  <a:pt x="128" y="312"/>
                </a:cubicBezTo>
                <a:cubicBezTo>
                  <a:pt x="133" y="310"/>
                  <a:pt x="133" y="310"/>
                  <a:pt x="133" y="310"/>
                </a:cubicBezTo>
                <a:cubicBezTo>
                  <a:pt x="130" y="308"/>
                  <a:pt x="130" y="308"/>
                  <a:pt x="130" y="308"/>
                </a:cubicBezTo>
                <a:cubicBezTo>
                  <a:pt x="135" y="306"/>
                  <a:pt x="135" y="306"/>
                  <a:pt x="135" y="306"/>
                </a:cubicBezTo>
                <a:cubicBezTo>
                  <a:pt x="137" y="305"/>
                  <a:pt x="137" y="305"/>
                  <a:pt x="137" y="305"/>
                </a:cubicBezTo>
                <a:cubicBezTo>
                  <a:pt x="131" y="304"/>
                  <a:pt x="131" y="304"/>
                  <a:pt x="131" y="304"/>
                </a:cubicBezTo>
                <a:cubicBezTo>
                  <a:pt x="137" y="302"/>
                  <a:pt x="137" y="302"/>
                  <a:pt x="137" y="302"/>
                </a:cubicBezTo>
                <a:cubicBezTo>
                  <a:pt x="142" y="299"/>
                  <a:pt x="142" y="299"/>
                  <a:pt x="142" y="299"/>
                </a:cubicBezTo>
                <a:cubicBezTo>
                  <a:pt x="144" y="299"/>
                  <a:pt x="144" y="299"/>
                  <a:pt x="144" y="299"/>
                </a:cubicBezTo>
                <a:cubicBezTo>
                  <a:pt x="147" y="297"/>
                  <a:pt x="147" y="297"/>
                  <a:pt x="147" y="297"/>
                </a:cubicBezTo>
                <a:cubicBezTo>
                  <a:pt x="146" y="295"/>
                  <a:pt x="145" y="302"/>
                  <a:pt x="146" y="295"/>
                </a:cubicBezTo>
                <a:cubicBezTo>
                  <a:pt x="154" y="291"/>
                  <a:pt x="154" y="291"/>
                  <a:pt x="154" y="291"/>
                </a:cubicBezTo>
                <a:cubicBezTo>
                  <a:pt x="159" y="293"/>
                  <a:pt x="159" y="293"/>
                  <a:pt x="159" y="293"/>
                </a:cubicBezTo>
                <a:cubicBezTo>
                  <a:pt x="165" y="293"/>
                  <a:pt x="165" y="293"/>
                  <a:pt x="165" y="293"/>
                </a:cubicBezTo>
                <a:cubicBezTo>
                  <a:pt x="166" y="291"/>
                  <a:pt x="166" y="291"/>
                  <a:pt x="166" y="291"/>
                </a:cubicBezTo>
                <a:cubicBezTo>
                  <a:pt x="169" y="291"/>
                  <a:pt x="169" y="291"/>
                  <a:pt x="169" y="291"/>
                </a:cubicBezTo>
                <a:cubicBezTo>
                  <a:pt x="168" y="288"/>
                  <a:pt x="168" y="288"/>
                  <a:pt x="168" y="288"/>
                </a:cubicBezTo>
                <a:cubicBezTo>
                  <a:pt x="167" y="286"/>
                  <a:pt x="167" y="286"/>
                  <a:pt x="167" y="286"/>
                </a:cubicBezTo>
                <a:cubicBezTo>
                  <a:pt x="162" y="286"/>
                  <a:pt x="162" y="286"/>
                  <a:pt x="162" y="286"/>
                </a:cubicBezTo>
                <a:cubicBezTo>
                  <a:pt x="162" y="287"/>
                  <a:pt x="162" y="287"/>
                  <a:pt x="162" y="287"/>
                </a:cubicBezTo>
                <a:cubicBezTo>
                  <a:pt x="160" y="287"/>
                  <a:pt x="160" y="287"/>
                  <a:pt x="160" y="287"/>
                </a:cubicBezTo>
                <a:cubicBezTo>
                  <a:pt x="159" y="288"/>
                  <a:pt x="159" y="288"/>
                  <a:pt x="159" y="288"/>
                </a:cubicBezTo>
                <a:cubicBezTo>
                  <a:pt x="153" y="290"/>
                  <a:pt x="153" y="290"/>
                  <a:pt x="153" y="290"/>
                </a:cubicBezTo>
                <a:cubicBezTo>
                  <a:pt x="153" y="289"/>
                  <a:pt x="155" y="290"/>
                  <a:pt x="152" y="289"/>
                </a:cubicBezTo>
                <a:cubicBezTo>
                  <a:pt x="158" y="285"/>
                  <a:pt x="158" y="285"/>
                  <a:pt x="158" y="285"/>
                </a:cubicBezTo>
                <a:cubicBezTo>
                  <a:pt x="154" y="284"/>
                  <a:pt x="154" y="284"/>
                  <a:pt x="154" y="284"/>
                </a:cubicBezTo>
                <a:cubicBezTo>
                  <a:pt x="154" y="284"/>
                  <a:pt x="161" y="280"/>
                  <a:pt x="152" y="285"/>
                </a:cubicBezTo>
                <a:cubicBezTo>
                  <a:pt x="149" y="283"/>
                  <a:pt x="149" y="283"/>
                  <a:pt x="149" y="283"/>
                </a:cubicBezTo>
                <a:cubicBezTo>
                  <a:pt x="147" y="283"/>
                  <a:pt x="147" y="283"/>
                  <a:pt x="147" y="283"/>
                </a:cubicBezTo>
                <a:cubicBezTo>
                  <a:pt x="146" y="286"/>
                  <a:pt x="146" y="286"/>
                  <a:pt x="146" y="286"/>
                </a:cubicBezTo>
                <a:cubicBezTo>
                  <a:pt x="142" y="287"/>
                  <a:pt x="142" y="287"/>
                  <a:pt x="142" y="287"/>
                </a:cubicBezTo>
                <a:cubicBezTo>
                  <a:pt x="143" y="288"/>
                  <a:pt x="143" y="288"/>
                  <a:pt x="143" y="288"/>
                </a:cubicBezTo>
                <a:cubicBezTo>
                  <a:pt x="139" y="286"/>
                  <a:pt x="139" y="286"/>
                  <a:pt x="139" y="286"/>
                </a:cubicBezTo>
                <a:cubicBezTo>
                  <a:pt x="138" y="287"/>
                  <a:pt x="138" y="287"/>
                  <a:pt x="138" y="287"/>
                </a:cubicBezTo>
                <a:cubicBezTo>
                  <a:pt x="133" y="284"/>
                  <a:pt x="133" y="284"/>
                  <a:pt x="133" y="284"/>
                </a:cubicBezTo>
                <a:cubicBezTo>
                  <a:pt x="133" y="286"/>
                  <a:pt x="133" y="286"/>
                  <a:pt x="133" y="286"/>
                </a:cubicBezTo>
                <a:cubicBezTo>
                  <a:pt x="129" y="284"/>
                  <a:pt x="139" y="281"/>
                  <a:pt x="128" y="284"/>
                </a:cubicBezTo>
                <a:cubicBezTo>
                  <a:pt x="127" y="281"/>
                  <a:pt x="127" y="281"/>
                  <a:pt x="127" y="281"/>
                </a:cubicBezTo>
                <a:cubicBezTo>
                  <a:pt x="119" y="280"/>
                  <a:pt x="119" y="280"/>
                  <a:pt x="119" y="280"/>
                </a:cubicBezTo>
                <a:cubicBezTo>
                  <a:pt x="116" y="281"/>
                  <a:pt x="116" y="281"/>
                  <a:pt x="116" y="281"/>
                </a:cubicBezTo>
                <a:cubicBezTo>
                  <a:pt x="114" y="281"/>
                  <a:pt x="114" y="281"/>
                  <a:pt x="114" y="281"/>
                </a:cubicBezTo>
                <a:cubicBezTo>
                  <a:pt x="121" y="279"/>
                  <a:pt x="103" y="278"/>
                  <a:pt x="121" y="278"/>
                </a:cubicBezTo>
                <a:cubicBezTo>
                  <a:pt x="121" y="276"/>
                  <a:pt x="121" y="276"/>
                  <a:pt x="121" y="276"/>
                </a:cubicBezTo>
                <a:cubicBezTo>
                  <a:pt x="125" y="273"/>
                  <a:pt x="125" y="273"/>
                  <a:pt x="125" y="273"/>
                </a:cubicBezTo>
                <a:cubicBezTo>
                  <a:pt x="119" y="271"/>
                  <a:pt x="119" y="271"/>
                  <a:pt x="119" y="271"/>
                </a:cubicBezTo>
                <a:cubicBezTo>
                  <a:pt x="124" y="271"/>
                  <a:pt x="124" y="271"/>
                  <a:pt x="124" y="271"/>
                </a:cubicBezTo>
                <a:cubicBezTo>
                  <a:pt x="126" y="274"/>
                  <a:pt x="126" y="274"/>
                  <a:pt x="126" y="274"/>
                </a:cubicBezTo>
                <a:cubicBezTo>
                  <a:pt x="128" y="272"/>
                  <a:pt x="128" y="272"/>
                  <a:pt x="128" y="272"/>
                </a:cubicBezTo>
                <a:cubicBezTo>
                  <a:pt x="132" y="274"/>
                  <a:pt x="132" y="274"/>
                  <a:pt x="132" y="274"/>
                </a:cubicBezTo>
                <a:cubicBezTo>
                  <a:pt x="134" y="271"/>
                  <a:pt x="134" y="271"/>
                  <a:pt x="134" y="271"/>
                </a:cubicBezTo>
                <a:cubicBezTo>
                  <a:pt x="139" y="271"/>
                  <a:pt x="139" y="271"/>
                  <a:pt x="139" y="271"/>
                </a:cubicBezTo>
                <a:cubicBezTo>
                  <a:pt x="140" y="272"/>
                  <a:pt x="140" y="272"/>
                  <a:pt x="140" y="272"/>
                </a:cubicBezTo>
                <a:cubicBezTo>
                  <a:pt x="139" y="269"/>
                  <a:pt x="144" y="271"/>
                  <a:pt x="143" y="270"/>
                </a:cubicBezTo>
                <a:cubicBezTo>
                  <a:pt x="144" y="266"/>
                  <a:pt x="144" y="266"/>
                  <a:pt x="144" y="266"/>
                </a:cubicBezTo>
                <a:cubicBezTo>
                  <a:pt x="140" y="266"/>
                  <a:pt x="140" y="266"/>
                  <a:pt x="140" y="266"/>
                </a:cubicBezTo>
                <a:cubicBezTo>
                  <a:pt x="140" y="264"/>
                  <a:pt x="140" y="264"/>
                  <a:pt x="140" y="264"/>
                </a:cubicBezTo>
                <a:cubicBezTo>
                  <a:pt x="146" y="266"/>
                  <a:pt x="143" y="263"/>
                  <a:pt x="148" y="259"/>
                </a:cubicBezTo>
                <a:cubicBezTo>
                  <a:pt x="151" y="260"/>
                  <a:pt x="151" y="260"/>
                  <a:pt x="151" y="260"/>
                </a:cubicBezTo>
                <a:cubicBezTo>
                  <a:pt x="150" y="257"/>
                  <a:pt x="157" y="258"/>
                  <a:pt x="156" y="255"/>
                </a:cubicBezTo>
                <a:cubicBezTo>
                  <a:pt x="155" y="251"/>
                  <a:pt x="155" y="251"/>
                  <a:pt x="155" y="251"/>
                </a:cubicBezTo>
                <a:cubicBezTo>
                  <a:pt x="159" y="249"/>
                  <a:pt x="159" y="249"/>
                  <a:pt x="159" y="249"/>
                </a:cubicBezTo>
                <a:cubicBezTo>
                  <a:pt x="159" y="252"/>
                  <a:pt x="159" y="252"/>
                  <a:pt x="159" y="252"/>
                </a:cubicBezTo>
                <a:cubicBezTo>
                  <a:pt x="158" y="252"/>
                  <a:pt x="158" y="252"/>
                  <a:pt x="158" y="252"/>
                </a:cubicBezTo>
                <a:cubicBezTo>
                  <a:pt x="158" y="253"/>
                  <a:pt x="158" y="253"/>
                  <a:pt x="158" y="253"/>
                </a:cubicBezTo>
                <a:cubicBezTo>
                  <a:pt x="160" y="254"/>
                  <a:pt x="160" y="254"/>
                  <a:pt x="160" y="254"/>
                </a:cubicBezTo>
                <a:cubicBezTo>
                  <a:pt x="162" y="254"/>
                  <a:pt x="161" y="252"/>
                  <a:pt x="163" y="251"/>
                </a:cubicBezTo>
                <a:cubicBezTo>
                  <a:pt x="164" y="252"/>
                  <a:pt x="164" y="252"/>
                  <a:pt x="164" y="252"/>
                </a:cubicBezTo>
                <a:cubicBezTo>
                  <a:pt x="159" y="256"/>
                  <a:pt x="159" y="256"/>
                  <a:pt x="159" y="256"/>
                </a:cubicBezTo>
                <a:cubicBezTo>
                  <a:pt x="157" y="256"/>
                  <a:pt x="157" y="256"/>
                  <a:pt x="157" y="256"/>
                </a:cubicBezTo>
                <a:cubicBezTo>
                  <a:pt x="154" y="259"/>
                  <a:pt x="154" y="259"/>
                  <a:pt x="154" y="259"/>
                </a:cubicBezTo>
                <a:cubicBezTo>
                  <a:pt x="155" y="260"/>
                  <a:pt x="155" y="254"/>
                  <a:pt x="157" y="261"/>
                </a:cubicBezTo>
                <a:cubicBezTo>
                  <a:pt x="157" y="262"/>
                  <a:pt x="157" y="262"/>
                  <a:pt x="157" y="262"/>
                </a:cubicBezTo>
                <a:cubicBezTo>
                  <a:pt x="155" y="262"/>
                  <a:pt x="155" y="262"/>
                  <a:pt x="155" y="262"/>
                </a:cubicBezTo>
                <a:cubicBezTo>
                  <a:pt x="154" y="265"/>
                  <a:pt x="154" y="265"/>
                  <a:pt x="154" y="265"/>
                </a:cubicBezTo>
                <a:cubicBezTo>
                  <a:pt x="157" y="267"/>
                  <a:pt x="157" y="267"/>
                  <a:pt x="157" y="267"/>
                </a:cubicBezTo>
                <a:cubicBezTo>
                  <a:pt x="154" y="268"/>
                  <a:pt x="154" y="268"/>
                  <a:pt x="154" y="268"/>
                </a:cubicBezTo>
                <a:cubicBezTo>
                  <a:pt x="156" y="268"/>
                  <a:pt x="156" y="268"/>
                  <a:pt x="156" y="268"/>
                </a:cubicBezTo>
                <a:cubicBezTo>
                  <a:pt x="164" y="264"/>
                  <a:pt x="164" y="264"/>
                  <a:pt x="164" y="264"/>
                </a:cubicBezTo>
                <a:cubicBezTo>
                  <a:pt x="167" y="260"/>
                  <a:pt x="167" y="260"/>
                  <a:pt x="167" y="260"/>
                </a:cubicBezTo>
                <a:cubicBezTo>
                  <a:pt x="168" y="260"/>
                  <a:pt x="168" y="261"/>
                  <a:pt x="168" y="261"/>
                </a:cubicBezTo>
                <a:cubicBezTo>
                  <a:pt x="165" y="265"/>
                  <a:pt x="165" y="265"/>
                  <a:pt x="165" y="265"/>
                </a:cubicBezTo>
                <a:cubicBezTo>
                  <a:pt x="168" y="267"/>
                  <a:pt x="168" y="267"/>
                  <a:pt x="168" y="267"/>
                </a:cubicBezTo>
                <a:cubicBezTo>
                  <a:pt x="172" y="266"/>
                  <a:pt x="172" y="266"/>
                  <a:pt x="172" y="266"/>
                </a:cubicBezTo>
                <a:cubicBezTo>
                  <a:pt x="172" y="270"/>
                  <a:pt x="172" y="270"/>
                  <a:pt x="172" y="270"/>
                </a:cubicBezTo>
                <a:cubicBezTo>
                  <a:pt x="172" y="260"/>
                  <a:pt x="171" y="277"/>
                  <a:pt x="178" y="264"/>
                </a:cubicBezTo>
                <a:cubicBezTo>
                  <a:pt x="182" y="261"/>
                  <a:pt x="182" y="261"/>
                  <a:pt x="182" y="261"/>
                </a:cubicBezTo>
                <a:cubicBezTo>
                  <a:pt x="185" y="262"/>
                  <a:pt x="185" y="262"/>
                  <a:pt x="185" y="262"/>
                </a:cubicBezTo>
                <a:cubicBezTo>
                  <a:pt x="186" y="259"/>
                  <a:pt x="186" y="262"/>
                  <a:pt x="191" y="259"/>
                </a:cubicBezTo>
                <a:cubicBezTo>
                  <a:pt x="189" y="258"/>
                  <a:pt x="189" y="258"/>
                  <a:pt x="189" y="258"/>
                </a:cubicBezTo>
                <a:cubicBezTo>
                  <a:pt x="183" y="260"/>
                  <a:pt x="183" y="260"/>
                  <a:pt x="183" y="260"/>
                </a:cubicBezTo>
                <a:cubicBezTo>
                  <a:pt x="182" y="260"/>
                  <a:pt x="193" y="255"/>
                  <a:pt x="179" y="258"/>
                </a:cubicBezTo>
                <a:cubicBezTo>
                  <a:pt x="179" y="258"/>
                  <a:pt x="179" y="258"/>
                  <a:pt x="179" y="258"/>
                </a:cubicBezTo>
                <a:cubicBezTo>
                  <a:pt x="178" y="256"/>
                  <a:pt x="178" y="256"/>
                  <a:pt x="178" y="256"/>
                </a:cubicBezTo>
                <a:cubicBezTo>
                  <a:pt x="174" y="259"/>
                  <a:pt x="174" y="259"/>
                  <a:pt x="174" y="259"/>
                </a:cubicBezTo>
                <a:cubicBezTo>
                  <a:pt x="173" y="258"/>
                  <a:pt x="173" y="258"/>
                  <a:pt x="173" y="258"/>
                </a:cubicBezTo>
                <a:cubicBezTo>
                  <a:pt x="170" y="260"/>
                  <a:pt x="170" y="260"/>
                  <a:pt x="170" y="260"/>
                </a:cubicBezTo>
                <a:cubicBezTo>
                  <a:pt x="178" y="253"/>
                  <a:pt x="178" y="253"/>
                  <a:pt x="178" y="253"/>
                </a:cubicBezTo>
                <a:cubicBezTo>
                  <a:pt x="176" y="255"/>
                  <a:pt x="176" y="255"/>
                  <a:pt x="176" y="255"/>
                </a:cubicBezTo>
                <a:cubicBezTo>
                  <a:pt x="177" y="256"/>
                  <a:pt x="177" y="256"/>
                  <a:pt x="177" y="256"/>
                </a:cubicBezTo>
                <a:cubicBezTo>
                  <a:pt x="182" y="258"/>
                  <a:pt x="182" y="258"/>
                  <a:pt x="182" y="258"/>
                </a:cubicBezTo>
                <a:cubicBezTo>
                  <a:pt x="184" y="259"/>
                  <a:pt x="184" y="259"/>
                  <a:pt x="184" y="259"/>
                </a:cubicBezTo>
                <a:cubicBezTo>
                  <a:pt x="186" y="256"/>
                  <a:pt x="186" y="256"/>
                  <a:pt x="186" y="256"/>
                </a:cubicBezTo>
                <a:cubicBezTo>
                  <a:pt x="187" y="257"/>
                  <a:pt x="187" y="254"/>
                  <a:pt x="187" y="258"/>
                </a:cubicBezTo>
                <a:cubicBezTo>
                  <a:pt x="190" y="256"/>
                  <a:pt x="190" y="256"/>
                  <a:pt x="190" y="256"/>
                </a:cubicBezTo>
                <a:cubicBezTo>
                  <a:pt x="200" y="254"/>
                  <a:pt x="200" y="254"/>
                  <a:pt x="200" y="254"/>
                </a:cubicBezTo>
                <a:cubicBezTo>
                  <a:pt x="200" y="252"/>
                  <a:pt x="200" y="252"/>
                  <a:pt x="200" y="252"/>
                </a:cubicBezTo>
                <a:cubicBezTo>
                  <a:pt x="203" y="253"/>
                  <a:pt x="203" y="253"/>
                  <a:pt x="203" y="253"/>
                </a:cubicBezTo>
                <a:cubicBezTo>
                  <a:pt x="203" y="253"/>
                  <a:pt x="206" y="250"/>
                  <a:pt x="207" y="249"/>
                </a:cubicBezTo>
                <a:cubicBezTo>
                  <a:pt x="202" y="247"/>
                  <a:pt x="202" y="247"/>
                  <a:pt x="202" y="247"/>
                </a:cubicBezTo>
                <a:cubicBezTo>
                  <a:pt x="196" y="248"/>
                  <a:pt x="196" y="248"/>
                  <a:pt x="196" y="248"/>
                </a:cubicBezTo>
                <a:cubicBezTo>
                  <a:pt x="196" y="249"/>
                  <a:pt x="196" y="249"/>
                  <a:pt x="196" y="249"/>
                </a:cubicBezTo>
                <a:cubicBezTo>
                  <a:pt x="196" y="249"/>
                  <a:pt x="196" y="249"/>
                  <a:pt x="196" y="249"/>
                </a:cubicBezTo>
                <a:cubicBezTo>
                  <a:pt x="195" y="252"/>
                  <a:pt x="195" y="252"/>
                  <a:pt x="195" y="252"/>
                </a:cubicBezTo>
                <a:cubicBezTo>
                  <a:pt x="195" y="252"/>
                  <a:pt x="198" y="250"/>
                  <a:pt x="193" y="251"/>
                </a:cubicBezTo>
                <a:cubicBezTo>
                  <a:pt x="193" y="250"/>
                  <a:pt x="194" y="250"/>
                  <a:pt x="194" y="249"/>
                </a:cubicBezTo>
                <a:cubicBezTo>
                  <a:pt x="186" y="248"/>
                  <a:pt x="186" y="248"/>
                  <a:pt x="186" y="248"/>
                </a:cubicBezTo>
                <a:cubicBezTo>
                  <a:pt x="184" y="248"/>
                  <a:pt x="184" y="248"/>
                  <a:pt x="184" y="248"/>
                </a:cubicBezTo>
                <a:cubicBezTo>
                  <a:pt x="183" y="250"/>
                  <a:pt x="183" y="250"/>
                  <a:pt x="183" y="250"/>
                </a:cubicBezTo>
                <a:cubicBezTo>
                  <a:pt x="167" y="252"/>
                  <a:pt x="167" y="252"/>
                  <a:pt x="167" y="252"/>
                </a:cubicBezTo>
                <a:cubicBezTo>
                  <a:pt x="165" y="249"/>
                  <a:pt x="165" y="249"/>
                  <a:pt x="165" y="249"/>
                </a:cubicBezTo>
                <a:cubicBezTo>
                  <a:pt x="163" y="250"/>
                  <a:pt x="163" y="250"/>
                  <a:pt x="163" y="250"/>
                </a:cubicBezTo>
                <a:cubicBezTo>
                  <a:pt x="163" y="249"/>
                  <a:pt x="163" y="249"/>
                  <a:pt x="163" y="249"/>
                </a:cubicBezTo>
                <a:cubicBezTo>
                  <a:pt x="158" y="247"/>
                  <a:pt x="158" y="247"/>
                  <a:pt x="158" y="247"/>
                </a:cubicBezTo>
                <a:cubicBezTo>
                  <a:pt x="152" y="247"/>
                  <a:pt x="152" y="247"/>
                  <a:pt x="152" y="247"/>
                </a:cubicBezTo>
                <a:cubicBezTo>
                  <a:pt x="153" y="250"/>
                  <a:pt x="153" y="250"/>
                  <a:pt x="153" y="250"/>
                </a:cubicBezTo>
                <a:cubicBezTo>
                  <a:pt x="146" y="248"/>
                  <a:pt x="146" y="248"/>
                  <a:pt x="146" y="248"/>
                </a:cubicBezTo>
                <a:cubicBezTo>
                  <a:pt x="144" y="247"/>
                  <a:pt x="144" y="247"/>
                  <a:pt x="144" y="247"/>
                </a:cubicBezTo>
                <a:cubicBezTo>
                  <a:pt x="148" y="243"/>
                  <a:pt x="148" y="243"/>
                  <a:pt x="148" y="243"/>
                </a:cubicBezTo>
                <a:cubicBezTo>
                  <a:pt x="146" y="242"/>
                  <a:pt x="146" y="242"/>
                  <a:pt x="146" y="242"/>
                </a:cubicBezTo>
                <a:cubicBezTo>
                  <a:pt x="144" y="243"/>
                  <a:pt x="144" y="243"/>
                  <a:pt x="144" y="243"/>
                </a:cubicBezTo>
                <a:cubicBezTo>
                  <a:pt x="143" y="247"/>
                  <a:pt x="143" y="247"/>
                  <a:pt x="143" y="247"/>
                </a:cubicBezTo>
                <a:cubicBezTo>
                  <a:pt x="137" y="253"/>
                  <a:pt x="148" y="244"/>
                  <a:pt x="147" y="254"/>
                </a:cubicBezTo>
                <a:cubicBezTo>
                  <a:pt x="141" y="250"/>
                  <a:pt x="141" y="250"/>
                  <a:pt x="141" y="250"/>
                </a:cubicBezTo>
                <a:cubicBezTo>
                  <a:pt x="140" y="252"/>
                  <a:pt x="140" y="252"/>
                  <a:pt x="140" y="252"/>
                </a:cubicBezTo>
                <a:cubicBezTo>
                  <a:pt x="139" y="250"/>
                  <a:pt x="139" y="250"/>
                  <a:pt x="139" y="250"/>
                </a:cubicBezTo>
                <a:cubicBezTo>
                  <a:pt x="136" y="252"/>
                  <a:pt x="136" y="252"/>
                  <a:pt x="136" y="252"/>
                </a:cubicBezTo>
                <a:cubicBezTo>
                  <a:pt x="130" y="250"/>
                  <a:pt x="130" y="250"/>
                  <a:pt x="130" y="250"/>
                </a:cubicBezTo>
                <a:cubicBezTo>
                  <a:pt x="126" y="253"/>
                  <a:pt x="126" y="253"/>
                  <a:pt x="126" y="253"/>
                </a:cubicBezTo>
                <a:cubicBezTo>
                  <a:pt x="124" y="252"/>
                  <a:pt x="124" y="252"/>
                  <a:pt x="124" y="252"/>
                </a:cubicBezTo>
                <a:cubicBezTo>
                  <a:pt x="122" y="254"/>
                  <a:pt x="122" y="254"/>
                  <a:pt x="122" y="254"/>
                </a:cubicBezTo>
                <a:cubicBezTo>
                  <a:pt x="119" y="256"/>
                  <a:pt x="124" y="254"/>
                  <a:pt x="120" y="251"/>
                </a:cubicBezTo>
                <a:cubicBezTo>
                  <a:pt x="120" y="249"/>
                  <a:pt x="120" y="249"/>
                  <a:pt x="120" y="249"/>
                </a:cubicBezTo>
                <a:cubicBezTo>
                  <a:pt x="125" y="249"/>
                  <a:pt x="125" y="249"/>
                  <a:pt x="125" y="249"/>
                </a:cubicBezTo>
                <a:cubicBezTo>
                  <a:pt x="124" y="249"/>
                  <a:pt x="128" y="250"/>
                  <a:pt x="124" y="248"/>
                </a:cubicBezTo>
                <a:cubicBezTo>
                  <a:pt x="128" y="244"/>
                  <a:pt x="128" y="244"/>
                  <a:pt x="128" y="244"/>
                </a:cubicBezTo>
                <a:cubicBezTo>
                  <a:pt x="124" y="240"/>
                  <a:pt x="124" y="240"/>
                  <a:pt x="124" y="240"/>
                </a:cubicBezTo>
                <a:cubicBezTo>
                  <a:pt x="124" y="238"/>
                  <a:pt x="124" y="238"/>
                  <a:pt x="124" y="238"/>
                </a:cubicBezTo>
                <a:cubicBezTo>
                  <a:pt x="119" y="236"/>
                  <a:pt x="119" y="236"/>
                  <a:pt x="119" y="236"/>
                </a:cubicBezTo>
                <a:cubicBezTo>
                  <a:pt x="122" y="234"/>
                  <a:pt x="122" y="234"/>
                  <a:pt x="122" y="234"/>
                </a:cubicBezTo>
                <a:cubicBezTo>
                  <a:pt x="117" y="233"/>
                  <a:pt x="117" y="233"/>
                  <a:pt x="117" y="233"/>
                </a:cubicBezTo>
                <a:cubicBezTo>
                  <a:pt x="119" y="231"/>
                  <a:pt x="119" y="231"/>
                  <a:pt x="119" y="231"/>
                </a:cubicBezTo>
                <a:cubicBezTo>
                  <a:pt x="121" y="231"/>
                  <a:pt x="108" y="239"/>
                  <a:pt x="124" y="229"/>
                </a:cubicBezTo>
                <a:cubicBezTo>
                  <a:pt x="123" y="227"/>
                  <a:pt x="123" y="227"/>
                  <a:pt x="123" y="227"/>
                </a:cubicBezTo>
                <a:cubicBezTo>
                  <a:pt x="120" y="228"/>
                  <a:pt x="120" y="228"/>
                  <a:pt x="120" y="228"/>
                </a:cubicBezTo>
                <a:cubicBezTo>
                  <a:pt x="118" y="226"/>
                  <a:pt x="118" y="226"/>
                  <a:pt x="118" y="226"/>
                </a:cubicBezTo>
                <a:cubicBezTo>
                  <a:pt x="105" y="227"/>
                  <a:pt x="105" y="227"/>
                  <a:pt x="105" y="227"/>
                </a:cubicBezTo>
                <a:cubicBezTo>
                  <a:pt x="113" y="224"/>
                  <a:pt x="113" y="224"/>
                  <a:pt x="113" y="224"/>
                </a:cubicBezTo>
                <a:cubicBezTo>
                  <a:pt x="112" y="224"/>
                  <a:pt x="114" y="230"/>
                  <a:pt x="114" y="222"/>
                </a:cubicBezTo>
                <a:cubicBezTo>
                  <a:pt x="117" y="225"/>
                  <a:pt x="117" y="225"/>
                  <a:pt x="117" y="225"/>
                </a:cubicBezTo>
                <a:cubicBezTo>
                  <a:pt x="126" y="224"/>
                  <a:pt x="126" y="224"/>
                  <a:pt x="126" y="224"/>
                </a:cubicBezTo>
                <a:cubicBezTo>
                  <a:pt x="125" y="221"/>
                  <a:pt x="125" y="221"/>
                  <a:pt x="125" y="221"/>
                </a:cubicBezTo>
                <a:cubicBezTo>
                  <a:pt x="122" y="220"/>
                  <a:pt x="122" y="220"/>
                  <a:pt x="122" y="220"/>
                </a:cubicBezTo>
                <a:cubicBezTo>
                  <a:pt x="125" y="219"/>
                  <a:pt x="125" y="219"/>
                  <a:pt x="125" y="219"/>
                </a:cubicBezTo>
                <a:cubicBezTo>
                  <a:pt x="124" y="215"/>
                  <a:pt x="124" y="215"/>
                  <a:pt x="124" y="215"/>
                </a:cubicBezTo>
                <a:cubicBezTo>
                  <a:pt x="123" y="214"/>
                  <a:pt x="121" y="216"/>
                  <a:pt x="120" y="215"/>
                </a:cubicBezTo>
                <a:cubicBezTo>
                  <a:pt x="120" y="212"/>
                  <a:pt x="120" y="212"/>
                  <a:pt x="120" y="212"/>
                </a:cubicBezTo>
                <a:cubicBezTo>
                  <a:pt x="122" y="209"/>
                  <a:pt x="122" y="209"/>
                  <a:pt x="122" y="209"/>
                </a:cubicBezTo>
                <a:cubicBezTo>
                  <a:pt x="116" y="208"/>
                  <a:pt x="116" y="208"/>
                  <a:pt x="116" y="208"/>
                </a:cubicBezTo>
                <a:cubicBezTo>
                  <a:pt x="115" y="208"/>
                  <a:pt x="119" y="206"/>
                  <a:pt x="114" y="208"/>
                </a:cubicBezTo>
                <a:cubicBezTo>
                  <a:pt x="118" y="205"/>
                  <a:pt x="118" y="205"/>
                  <a:pt x="118" y="205"/>
                </a:cubicBezTo>
                <a:cubicBezTo>
                  <a:pt x="118" y="205"/>
                  <a:pt x="113" y="214"/>
                  <a:pt x="125" y="205"/>
                </a:cubicBezTo>
                <a:cubicBezTo>
                  <a:pt x="132" y="204"/>
                  <a:pt x="132" y="204"/>
                  <a:pt x="132" y="204"/>
                </a:cubicBezTo>
                <a:cubicBezTo>
                  <a:pt x="140" y="204"/>
                  <a:pt x="140" y="204"/>
                  <a:pt x="140" y="204"/>
                </a:cubicBezTo>
                <a:cubicBezTo>
                  <a:pt x="140" y="203"/>
                  <a:pt x="140" y="203"/>
                  <a:pt x="140" y="203"/>
                </a:cubicBezTo>
                <a:cubicBezTo>
                  <a:pt x="144" y="203"/>
                  <a:pt x="144" y="203"/>
                  <a:pt x="144" y="203"/>
                </a:cubicBezTo>
                <a:cubicBezTo>
                  <a:pt x="147" y="200"/>
                  <a:pt x="147" y="200"/>
                  <a:pt x="147" y="200"/>
                </a:cubicBezTo>
                <a:cubicBezTo>
                  <a:pt x="148" y="200"/>
                  <a:pt x="137" y="206"/>
                  <a:pt x="151" y="199"/>
                </a:cubicBezTo>
                <a:cubicBezTo>
                  <a:pt x="149" y="198"/>
                  <a:pt x="149" y="198"/>
                  <a:pt x="149" y="198"/>
                </a:cubicBezTo>
                <a:cubicBezTo>
                  <a:pt x="157" y="198"/>
                  <a:pt x="157" y="198"/>
                  <a:pt x="157" y="198"/>
                </a:cubicBezTo>
                <a:cubicBezTo>
                  <a:pt x="161" y="197"/>
                  <a:pt x="161" y="197"/>
                  <a:pt x="161" y="197"/>
                </a:cubicBezTo>
                <a:cubicBezTo>
                  <a:pt x="161" y="196"/>
                  <a:pt x="158" y="199"/>
                  <a:pt x="164" y="197"/>
                </a:cubicBezTo>
                <a:cubicBezTo>
                  <a:pt x="164" y="195"/>
                  <a:pt x="164" y="195"/>
                  <a:pt x="164" y="195"/>
                </a:cubicBezTo>
                <a:cubicBezTo>
                  <a:pt x="155" y="194"/>
                  <a:pt x="155" y="194"/>
                  <a:pt x="155" y="194"/>
                </a:cubicBezTo>
                <a:cubicBezTo>
                  <a:pt x="152" y="195"/>
                  <a:pt x="152" y="195"/>
                  <a:pt x="152" y="195"/>
                </a:cubicBezTo>
                <a:cubicBezTo>
                  <a:pt x="149" y="193"/>
                  <a:pt x="149" y="193"/>
                  <a:pt x="149" y="193"/>
                </a:cubicBezTo>
                <a:cubicBezTo>
                  <a:pt x="144" y="195"/>
                  <a:pt x="144" y="195"/>
                  <a:pt x="144" y="195"/>
                </a:cubicBezTo>
                <a:cubicBezTo>
                  <a:pt x="138" y="193"/>
                  <a:pt x="138" y="193"/>
                  <a:pt x="138" y="193"/>
                </a:cubicBezTo>
                <a:cubicBezTo>
                  <a:pt x="135" y="197"/>
                  <a:pt x="147" y="191"/>
                  <a:pt x="134" y="196"/>
                </a:cubicBezTo>
                <a:cubicBezTo>
                  <a:pt x="128" y="194"/>
                  <a:pt x="128" y="194"/>
                  <a:pt x="128" y="194"/>
                </a:cubicBezTo>
                <a:cubicBezTo>
                  <a:pt x="126" y="194"/>
                  <a:pt x="131" y="199"/>
                  <a:pt x="126" y="191"/>
                </a:cubicBezTo>
                <a:cubicBezTo>
                  <a:pt x="119" y="191"/>
                  <a:pt x="119" y="191"/>
                  <a:pt x="119" y="191"/>
                </a:cubicBezTo>
                <a:cubicBezTo>
                  <a:pt x="116" y="190"/>
                  <a:pt x="116" y="190"/>
                  <a:pt x="116" y="190"/>
                </a:cubicBezTo>
                <a:cubicBezTo>
                  <a:pt x="112" y="191"/>
                  <a:pt x="112" y="191"/>
                  <a:pt x="112" y="191"/>
                </a:cubicBezTo>
                <a:cubicBezTo>
                  <a:pt x="116" y="189"/>
                  <a:pt x="116" y="189"/>
                  <a:pt x="116" y="189"/>
                </a:cubicBezTo>
                <a:cubicBezTo>
                  <a:pt x="137" y="188"/>
                  <a:pt x="137" y="188"/>
                  <a:pt x="137" y="188"/>
                </a:cubicBezTo>
                <a:cubicBezTo>
                  <a:pt x="149" y="189"/>
                  <a:pt x="149" y="189"/>
                  <a:pt x="149" y="189"/>
                </a:cubicBezTo>
                <a:cubicBezTo>
                  <a:pt x="150" y="188"/>
                  <a:pt x="149" y="186"/>
                  <a:pt x="152" y="188"/>
                </a:cubicBezTo>
                <a:cubicBezTo>
                  <a:pt x="155" y="184"/>
                  <a:pt x="151" y="187"/>
                  <a:pt x="146" y="185"/>
                </a:cubicBezTo>
                <a:cubicBezTo>
                  <a:pt x="145" y="185"/>
                  <a:pt x="145" y="185"/>
                  <a:pt x="145" y="185"/>
                </a:cubicBezTo>
                <a:cubicBezTo>
                  <a:pt x="145" y="183"/>
                  <a:pt x="145" y="183"/>
                  <a:pt x="145" y="183"/>
                </a:cubicBezTo>
                <a:cubicBezTo>
                  <a:pt x="151" y="185"/>
                  <a:pt x="151" y="185"/>
                  <a:pt x="151" y="185"/>
                </a:cubicBezTo>
                <a:cubicBezTo>
                  <a:pt x="152" y="182"/>
                  <a:pt x="152" y="182"/>
                  <a:pt x="152" y="182"/>
                </a:cubicBezTo>
                <a:cubicBezTo>
                  <a:pt x="154" y="183"/>
                  <a:pt x="154" y="183"/>
                  <a:pt x="154" y="183"/>
                </a:cubicBezTo>
                <a:cubicBezTo>
                  <a:pt x="156" y="182"/>
                  <a:pt x="161" y="183"/>
                  <a:pt x="158" y="179"/>
                </a:cubicBezTo>
                <a:cubicBezTo>
                  <a:pt x="162" y="178"/>
                  <a:pt x="162" y="178"/>
                  <a:pt x="162" y="178"/>
                </a:cubicBezTo>
                <a:cubicBezTo>
                  <a:pt x="158" y="174"/>
                  <a:pt x="158" y="174"/>
                  <a:pt x="158" y="174"/>
                </a:cubicBezTo>
                <a:cubicBezTo>
                  <a:pt x="164" y="179"/>
                  <a:pt x="158" y="168"/>
                  <a:pt x="169" y="172"/>
                </a:cubicBezTo>
                <a:cubicBezTo>
                  <a:pt x="169" y="170"/>
                  <a:pt x="169" y="170"/>
                  <a:pt x="169" y="170"/>
                </a:cubicBezTo>
                <a:cubicBezTo>
                  <a:pt x="169" y="168"/>
                  <a:pt x="168" y="166"/>
                  <a:pt x="163" y="170"/>
                </a:cubicBezTo>
                <a:cubicBezTo>
                  <a:pt x="161" y="169"/>
                  <a:pt x="161" y="169"/>
                  <a:pt x="161" y="169"/>
                </a:cubicBezTo>
                <a:cubicBezTo>
                  <a:pt x="159" y="170"/>
                  <a:pt x="165" y="175"/>
                  <a:pt x="156" y="170"/>
                </a:cubicBezTo>
                <a:cubicBezTo>
                  <a:pt x="152" y="169"/>
                  <a:pt x="151" y="173"/>
                  <a:pt x="149" y="174"/>
                </a:cubicBezTo>
                <a:cubicBezTo>
                  <a:pt x="151" y="171"/>
                  <a:pt x="138" y="178"/>
                  <a:pt x="154" y="173"/>
                </a:cubicBezTo>
                <a:cubicBezTo>
                  <a:pt x="156" y="174"/>
                  <a:pt x="156" y="174"/>
                  <a:pt x="156" y="174"/>
                </a:cubicBezTo>
                <a:cubicBezTo>
                  <a:pt x="154" y="175"/>
                  <a:pt x="154" y="175"/>
                  <a:pt x="154" y="175"/>
                </a:cubicBezTo>
                <a:cubicBezTo>
                  <a:pt x="144" y="175"/>
                  <a:pt x="144" y="175"/>
                  <a:pt x="144" y="175"/>
                </a:cubicBezTo>
                <a:cubicBezTo>
                  <a:pt x="136" y="176"/>
                  <a:pt x="136" y="176"/>
                  <a:pt x="136" y="176"/>
                </a:cubicBezTo>
                <a:cubicBezTo>
                  <a:pt x="132" y="175"/>
                  <a:pt x="132" y="175"/>
                  <a:pt x="132" y="175"/>
                </a:cubicBezTo>
                <a:cubicBezTo>
                  <a:pt x="132" y="173"/>
                  <a:pt x="132" y="173"/>
                  <a:pt x="132" y="173"/>
                </a:cubicBezTo>
                <a:cubicBezTo>
                  <a:pt x="130" y="171"/>
                  <a:pt x="130" y="171"/>
                  <a:pt x="130" y="171"/>
                </a:cubicBezTo>
                <a:cubicBezTo>
                  <a:pt x="125" y="176"/>
                  <a:pt x="125" y="176"/>
                  <a:pt x="125" y="176"/>
                </a:cubicBezTo>
                <a:cubicBezTo>
                  <a:pt x="121" y="175"/>
                  <a:pt x="121" y="175"/>
                  <a:pt x="121" y="175"/>
                </a:cubicBezTo>
                <a:cubicBezTo>
                  <a:pt x="120" y="176"/>
                  <a:pt x="120" y="176"/>
                  <a:pt x="120" y="176"/>
                </a:cubicBezTo>
                <a:cubicBezTo>
                  <a:pt x="116" y="173"/>
                  <a:pt x="116" y="173"/>
                  <a:pt x="116" y="173"/>
                </a:cubicBezTo>
                <a:cubicBezTo>
                  <a:pt x="105" y="174"/>
                  <a:pt x="105" y="174"/>
                  <a:pt x="105" y="174"/>
                </a:cubicBezTo>
                <a:cubicBezTo>
                  <a:pt x="102" y="172"/>
                  <a:pt x="102" y="172"/>
                  <a:pt x="102" y="172"/>
                </a:cubicBezTo>
                <a:cubicBezTo>
                  <a:pt x="99" y="172"/>
                  <a:pt x="99" y="172"/>
                  <a:pt x="99" y="172"/>
                </a:cubicBezTo>
                <a:cubicBezTo>
                  <a:pt x="98" y="175"/>
                  <a:pt x="98" y="175"/>
                  <a:pt x="98" y="175"/>
                </a:cubicBezTo>
                <a:cubicBezTo>
                  <a:pt x="95" y="175"/>
                  <a:pt x="95" y="175"/>
                  <a:pt x="95" y="175"/>
                </a:cubicBezTo>
                <a:cubicBezTo>
                  <a:pt x="96" y="174"/>
                  <a:pt x="96" y="174"/>
                  <a:pt x="96" y="174"/>
                </a:cubicBezTo>
                <a:cubicBezTo>
                  <a:pt x="95" y="173"/>
                  <a:pt x="95" y="173"/>
                  <a:pt x="95" y="173"/>
                </a:cubicBezTo>
                <a:cubicBezTo>
                  <a:pt x="95" y="171"/>
                  <a:pt x="95" y="171"/>
                  <a:pt x="95" y="171"/>
                </a:cubicBezTo>
                <a:cubicBezTo>
                  <a:pt x="99" y="171"/>
                  <a:pt x="99" y="171"/>
                  <a:pt x="99" y="171"/>
                </a:cubicBezTo>
                <a:cubicBezTo>
                  <a:pt x="103" y="169"/>
                  <a:pt x="103" y="169"/>
                  <a:pt x="103" y="169"/>
                </a:cubicBezTo>
                <a:cubicBezTo>
                  <a:pt x="102" y="165"/>
                  <a:pt x="102" y="165"/>
                  <a:pt x="102" y="165"/>
                </a:cubicBezTo>
                <a:cubicBezTo>
                  <a:pt x="112" y="165"/>
                  <a:pt x="112" y="165"/>
                  <a:pt x="112" y="165"/>
                </a:cubicBezTo>
                <a:cubicBezTo>
                  <a:pt x="116" y="162"/>
                  <a:pt x="116" y="162"/>
                  <a:pt x="116" y="162"/>
                </a:cubicBezTo>
                <a:cubicBezTo>
                  <a:pt x="121" y="161"/>
                  <a:pt x="121" y="161"/>
                  <a:pt x="121" y="161"/>
                </a:cubicBezTo>
                <a:cubicBezTo>
                  <a:pt x="123" y="161"/>
                  <a:pt x="124" y="157"/>
                  <a:pt x="128" y="160"/>
                </a:cubicBezTo>
                <a:cubicBezTo>
                  <a:pt x="130" y="158"/>
                  <a:pt x="130" y="158"/>
                  <a:pt x="130" y="158"/>
                </a:cubicBezTo>
                <a:cubicBezTo>
                  <a:pt x="131" y="159"/>
                  <a:pt x="131" y="159"/>
                  <a:pt x="131" y="159"/>
                </a:cubicBezTo>
                <a:cubicBezTo>
                  <a:pt x="132" y="159"/>
                  <a:pt x="126" y="161"/>
                  <a:pt x="134" y="158"/>
                </a:cubicBezTo>
                <a:cubicBezTo>
                  <a:pt x="132" y="160"/>
                  <a:pt x="132" y="160"/>
                  <a:pt x="132" y="160"/>
                </a:cubicBezTo>
                <a:cubicBezTo>
                  <a:pt x="133" y="161"/>
                  <a:pt x="133" y="161"/>
                  <a:pt x="133" y="161"/>
                </a:cubicBezTo>
                <a:cubicBezTo>
                  <a:pt x="130" y="163"/>
                  <a:pt x="130" y="163"/>
                  <a:pt x="130" y="163"/>
                </a:cubicBezTo>
                <a:cubicBezTo>
                  <a:pt x="125" y="166"/>
                  <a:pt x="125" y="166"/>
                  <a:pt x="125" y="166"/>
                </a:cubicBezTo>
                <a:cubicBezTo>
                  <a:pt x="130" y="166"/>
                  <a:pt x="130" y="166"/>
                  <a:pt x="130" y="166"/>
                </a:cubicBezTo>
                <a:cubicBezTo>
                  <a:pt x="146" y="165"/>
                  <a:pt x="146" y="165"/>
                  <a:pt x="146" y="165"/>
                </a:cubicBezTo>
                <a:cubicBezTo>
                  <a:pt x="148" y="166"/>
                  <a:pt x="148" y="166"/>
                  <a:pt x="148" y="166"/>
                </a:cubicBezTo>
                <a:cubicBezTo>
                  <a:pt x="150" y="165"/>
                  <a:pt x="150" y="165"/>
                  <a:pt x="150" y="165"/>
                </a:cubicBezTo>
                <a:cubicBezTo>
                  <a:pt x="153" y="168"/>
                  <a:pt x="153" y="168"/>
                  <a:pt x="153" y="168"/>
                </a:cubicBezTo>
                <a:cubicBezTo>
                  <a:pt x="157" y="166"/>
                  <a:pt x="157" y="166"/>
                  <a:pt x="157" y="166"/>
                </a:cubicBezTo>
                <a:cubicBezTo>
                  <a:pt x="157" y="162"/>
                  <a:pt x="147" y="169"/>
                  <a:pt x="162" y="165"/>
                </a:cubicBezTo>
                <a:cubicBezTo>
                  <a:pt x="165" y="166"/>
                  <a:pt x="156" y="171"/>
                  <a:pt x="162" y="162"/>
                </a:cubicBezTo>
                <a:cubicBezTo>
                  <a:pt x="159" y="160"/>
                  <a:pt x="159" y="160"/>
                  <a:pt x="159" y="160"/>
                </a:cubicBezTo>
                <a:cubicBezTo>
                  <a:pt x="153" y="159"/>
                  <a:pt x="153" y="159"/>
                  <a:pt x="153" y="159"/>
                </a:cubicBezTo>
                <a:cubicBezTo>
                  <a:pt x="146" y="161"/>
                  <a:pt x="146" y="161"/>
                  <a:pt x="146" y="161"/>
                </a:cubicBezTo>
                <a:cubicBezTo>
                  <a:pt x="146" y="160"/>
                  <a:pt x="146" y="160"/>
                  <a:pt x="146" y="160"/>
                </a:cubicBezTo>
                <a:cubicBezTo>
                  <a:pt x="148" y="160"/>
                  <a:pt x="148" y="160"/>
                  <a:pt x="148" y="160"/>
                </a:cubicBezTo>
                <a:cubicBezTo>
                  <a:pt x="143" y="155"/>
                  <a:pt x="143" y="155"/>
                  <a:pt x="143" y="155"/>
                </a:cubicBezTo>
                <a:cubicBezTo>
                  <a:pt x="140" y="156"/>
                  <a:pt x="139" y="160"/>
                  <a:pt x="135" y="156"/>
                </a:cubicBezTo>
                <a:cubicBezTo>
                  <a:pt x="137" y="154"/>
                  <a:pt x="137" y="154"/>
                  <a:pt x="137" y="154"/>
                </a:cubicBezTo>
                <a:cubicBezTo>
                  <a:pt x="139" y="154"/>
                  <a:pt x="133" y="160"/>
                  <a:pt x="135" y="151"/>
                </a:cubicBezTo>
                <a:cubicBezTo>
                  <a:pt x="140" y="151"/>
                  <a:pt x="129" y="157"/>
                  <a:pt x="140" y="149"/>
                </a:cubicBezTo>
                <a:cubicBezTo>
                  <a:pt x="135" y="147"/>
                  <a:pt x="135" y="147"/>
                  <a:pt x="135" y="147"/>
                </a:cubicBezTo>
                <a:cubicBezTo>
                  <a:pt x="128" y="148"/>
                  <a:pt x="128" y="148"/>
                  <a:pt x="128" y="148"/>
                </a:cubicBezTo>
                <a:cubicBezTo>
                  <a:pt x="124" y="146"/>
                  <a:pt x="124" y="146"/>
                  <a:pt x="124" y="146"/>
                </a:cubicBezTo>
                <a:cubicBezTo>
                  <a:pt x="107" y="146"/>
                  <a:pt x="107" y="146"/>
                  <a:pt x="107" y="146"/>
                </a:cubicBezTo>
                <a:cubicBezTo>
                  <a:pt x="106" y="144"/>
                  <a:pt x="106" y="144"/>
                  <a:pt x="106" y="144"/>
                </a:cubicBezTo>
                <a:cubicBezTo>
                  <a:pt x="106" y="145"/>
                  <a:pt x="104" y="146"/>
                  <a:pt x="102" y="145"/>
                </a:cubicBezTo>
                <a:cubicBezTo>
                  <a:pt x="106" y="143"/>
                  <a:pt x="106" y="143"/>
                  <a:pt x="106" y="143"/>
                </a:cubicBezTo>
                <a:cubicBezTo>
                  <a:pt x="107" y="145"/>
                  <a:pt x="107" y="145"/>
                  <a:pt x="107" y="145"/>
                </a:cubicBezTo>
                <a:cubicBezTo>
                  <a:pt x="108" y="143"/>
                  <a:pt x="108" y="143"/>
                  <a:pt x="108" y="143"/>
                </a:cubicBezTo>
                <a:cubicBezTo>
                  <a:pt x="103" y="141"/>
                  <a:pt x="103" y="141"/>
                  <a:pt x="103" y="141"/>
                </a:cubicBezTo>
                <a:cubicBezTo>
                  <a:pt x="97" y="142"/>
                  <a:pt x="97" y="142"/>
                  <a:pt x="97" y="142"/>
                </a:cubicBezTo>
                <a:cubicBezTo>
                  <a:pt x="95" y="142"/>
                  <a:pt x="95" y="142"/>
                  <a:pt x="95" y="142"/>
                </a:cubicBezTo>
                <a:cubicBezTo>
                  <a:pt x="105" y="139"/>
                  <a:pt x="105" y="139"/>
                  <a:pt x="105" y="139"/>
                </a:cubicBezTo>
                <a:cubicBezTo>
                  <a:pt x="106" y="138"/>
                  <a:pt x="95" y="144"/>
                  <a:pt x="109" y="139"/>
                </a:cubicBezTo>
                <a:cubicBezTo>
                  <a:pt x="130" y="142"/>
                  <a:pt x="130" y="142"/>
                  <a:pt x="130" y="142"/>
                </a:cubicBezTo>
                <a:cubicBezTo>
                  <a:pt x="131" y="141"/>
                  <a:pt x="131" y="141"/>
                  <a:pt x="131" y="141"/>
                </a:cubicBezTo>
                <a:cubicBezTo>
                  <a:pt x="139" y="143"/>
                  <a:pt x="139" y="143"/>
                  <a:pt x="139" y="143"/>
                </a:cubicBezTo>
                <a:cubicBezTo>
                  <a:pt x="146" y="141"/>
                  <a:pt x="146" y="141"/>
                  <a:pt x="146" y="141"/>
                </a:cubicBezTo>
                <a:cubicBezTo>
                  <a:pt x="145" y="140"/>
                  <a:pt x="145" y="140"/>
                  <a:pt x="145" y="140"/>
                </a:cubicBezTo>
                <a:cubicBezTo>
                  <a:pt x="144" y="139"/>
                  <a:pt x="143" y="145"/>
                  <a:pt x="147" y="138"/>
                </a:cubicBezTo>
                <a:cubicBezTo>
                  <a:pt x="148" y="140"/>
                  <a:pt x="148" y="140"/>
                  <a:pt x="148" y="140"/>
                </a:cubicBezTo>
                <a:cubicBezTo>
                  <a:pt x="149" y="140"/>
                  <a:pt x="149" y="140"/>
                  <a:pt x="149" y="140"/>
                </a:cubicBezTo>
                <a:cubicBezTo>
                  <a:pt x="152" y="137"/>
                  <a:pt x="152" y="137"/>
                  <a:pt x="152" y="137"/>
                </a:cubicBezTo>
                <a:cubicBezTo>
                  <a:pt x="153" y="142"/>
                  <a:pt x="153" y="142"/>
                  <a:pt x="153" y="142"/>
                </a:cubicBezTo>
                <a:cubicBezTo>
                  <a:pt x="156" y="139"/>
                  <a:pt x="156" y="139"/>
                  <a:pt x="156" y="139"/>
                </a:cubicBezTo>
                <a:cubicBezTo>
                  <a:pt x="159" y="138"/>
                  <a:pt x="161" y="141"/>
                  <a:pt x="164" y="137"/>
                </a:cubicBezTo>
                <a:cubicBezTo>
                  <a:pt x="163" y="136"/>
                  <a:pt x="168" y="136"/>
                  <a:pt x="162" y="136"/>
                </a:cubicBezTo>
                <a:cubicBezTo>
                  <a:pt x="162" y="135"/>
                  <a:pt x="163" y="137"/>
                  <a:pt x="162" y="135"/>
                </a:cubicBezTo>
                <a:cubicBezTo>
                  <a:pt x="164" y="134"/>
                  <a:pt x="167" y="139"/>
                  <a:pt x="166" y="137"/>
                </a:cubicBezTo>
                <a:cubicBezTo>
                  <a:pt x="167" y="134"/>
                  <a:pt x="167" y="134"/>
                  <a:pt x="167" y="134"/>
                </a:cubicBezTo>
                <a:cubicBezTo>
                  <a:pt x="171" y="138"/>
                  <a:pt x="168" y="127"/>
                  <a:pt x="175" y="134"/>
                </a:cubicBezTo>
                <a:cubicBezTo>
                  <a:pt x="179" y="133"/>
                  <a:pt x="181" y="129"/>
                  <a:pt x="186" y="132"/>
                </a:cubicBezTo>
                <a:cubicBezTo>
                  <a:pt x="185" y="133"/>
                  <a:pt x="185" y="133"/>
                  <a:pt x="185" y="133"/>
                </a:cubicBezTo>
                <a:cubicBezTo>
                  <a:pt x="194" y="133"/>
                  <a:pt x="194" y="133"/>
                  <a:pt x="194" y="133"/>
                </a:cubicBezTo>
                <a:cubicBezTo>
                  <a:pt x="198" y="136"/>
                  <a:pt x="198" y="136"/>
                  <a:pt x="198" y="136"/>
                </a:cubicBezTo>
                <a:cubicBezTo>
                  <a:pt x="199" y="134"/>
                  <a:pt x="199" y="134"/>
                  <a:pt x="199" y="134"/>
                </a:cubicBezTo>
                <a:cubicBezTo>
                  <a:pt x="199" y="133"/>
                  <a:pt x="199" y="133"/>
                  <a:pt x="199" y="133"/>
                </a:cubicBezTo>
                <a:cubicBezTo>
                  <a:pt x="200" y="135"/>
                  <a:pt x="200" y="135"/>
                  <a:pt x="200" y="135"/>
                </a:cubicBezTo>
                <a:cubicBezTo>
                  <a:pt x="207" y="134"/>
                  <a:pt x="207" y="134"/>
                  <a:pt x="207" y="134"/>
                </a:cubicBezTo>
                <a:cubicBezTo>
                  <a:pt x="211" y="132"/>
                  <a:pt x="211" y="132"/>
                  <a:pt x="211" y="132"/>
                </a:cubicBezTo>
                <a:cubicBezTo>
                  <a:pt x="208" y="130"/>
                  <a:pt x="208" y="130"/>
                  <a:pt x="208" y="130"/>
                </a:cubicBezTo>
                <a:cubicBezTo>
                  <a:pt x="212" y="129"/>
                  <a:pt x="212" y="129"/>
                  <a:pt x="212" y="129"/>
                </a:cubicBezTo>
                <a:cubicBezTo>
                  <a:pt x="210" y="130"/>
                  <a:pt x="210" y="130"/>
                  <a:pt x="210" y="130"/>
                </a:cubicBezTo>
                <a:cubicBezTo>
                  <a:pt x="217" y="132"/>
                  <a:pt x="217" y="132"/>
                  <a:pt x="217" y="132"/>
                </a:cubicBezTo>
                <a:cubicBezTo>
                  <a:pt x="218" y="132"/>
                  <a:pt x="219" y="127"/>
                  <a:pt x="220" y="132"/>
                </a:cubicBezTo>
                <a:cubicBezTo>
                  <a:pt x="222" y="133"/>
                  <a:pt x="222" y="131"/>
                  <a:pt x="222" y="130"/>
                </a:cubicBezTo>
                <a:cubicBezTo>
                  <a:pt x="219" y="130"/>
                  <a:pt x="228" y="128"/>
                  <a:pt x="219" y="130"/>
                </a:cubicBezTo>
                <a:cubicBezTo>
                  <a:pt x="224" y="127"/>
                  <a:pt x="224" y="127"/>
                  <a:pt x="224" y="127"/>
                </a:cubicBezTo>
                <a:cubicBezTo>
                  <a:pt x="223" y="126"/>
                  <a:pt x="223" y="126"/>
                  <a:pt x="223" y="126"/>
                </a:cubicBezTo>
                <a:cubicBezTo>
                  <a:pt x="226" y="125"/>
                  <a:pt x="226" y="125"/>
                  <a:pt x="226" y="125"/>
                </a:cubicBezTo>
                <a:cubicBezTo>
                  <a:pt x="230" y="126"/>
                  <a:pt x="230" y="126"/>
                  <a:pt x="230" y="126"/>
                </a:cubicBezTo>
                <a:cubicBezTo>
                  <a:pt x="228" y="128"/>
                  <a:pt x="228" y="128"/>
                  <a:pt x="228" y="128"/>
                </a:cubicBezTo>
                <a:cubicBezTo>
                  <a:pt x="227" y="127"/>
                  <a:pt x="227" y="127"/>
                  <a:pt x="227" y="127"/>
                </a:cubicBezTo>
                <a:cubicBezTo>
                  <a:pt x="224" y="129"/>
                  <a:pt x="224" y="129"/>
                  <a:pt x="224" y="129"/>
                </a:cubicBezTo>
                <a:cubicBezTo>
                  <a:pt x="224" y="130"/>
                  <a:pt x="224" y="130"/>
                  <a:pt x="224" y="130"/>
                </a:cubicBezTo>
                <a:cubicBezTo>
                  <a:pt x="227" y="129"/>
                  <a:pt x="232" y="126"/>
                  <a:pt x="234" y="130"/>
                </a:cubicBezTo>
                <a:cubicBezTo>
                  <a:pt x="240" y="129"/>
                  <a:pt x="240" y="129"/>
                  <a:pt x="240" y="129"/>
                </a:cubicBezTo>
                <a:cubicBezTo>
                  <a:pt x="249" y="128"/>
                  <a:pt x="249" y="128"/>
                  <a:pt x="249" y="128"/>
                </a:cubicBezTo>
                <a:cubicBezTo>
                  <a:pt x="267" y="124"/>
                  <a:pt x="267" y="124"/>
                  <a:pt x="267" y="124"/>
                </a:cubicBezTo>
                <a:cubicBezTo>
                  <a:pt x="269" y="122"/>
                  <a:pt x="269" y="122"/>
                  <a:pt x="269" y="122"/>
                </a:cubicBezTo>
                <a:cubicBezTo>
                  <a:pt x="269" y="122"/>
                  <a:pt x="273" y="122"/>
                  <a:pt x="268" y="121"/>
                </a:cubicBezTo>
                <a:cubicBezTo>
                  <a:pt x="273" y="120"/>
                  <a:pt x="273" y="120"/>
                  <a:pt x="273" y="120"/>
                </a:cubicBezTo>
                <a:cubicBezTo>
                  <a:pt x="272" y="121"/>
                  <a:pt x="272" y="121"/>
                  <a:pt x="272" y="121"/>
                </a:cubicBezTo>
                <a:cubicBezTo>
                  <a:pt x="278" y="121"/>
                  <a:pt x="278" y="121"/>
                  <a:pt x="278" y="121"/>
                </a:cubicBezTo>
                <a:cubicBezTo>
                  <a:pt x="281" y="117"/>
                  <a:pt x="281" y="117"/>
                  <a:pt x="281" y="117"/>
                </a:cubicBezTo>
                <a:cubicBezTo>
                  <a:pt x="283" y="118"/>
                  <a:pt x="281" y="112"/>
                  <a:pt x="285" y="117"/>
                </a:cubicBezTo>
                <a:cubicBezTo>
                  <a:pt x="296" y="115"/>
                  <a:pt x="277" y="116"/>
                  <a:pt x="294" y="112"/>
                </a:cubicBezTo>
                <a:cubicBezTo>
                  <a:pt x="292" y="114"/>
                  <a:pt x="292" y="114"/>
                  <a:pt x="292" y="114"/>
                </a:cubicBezTo>
                <a:cubicBezTo>
                  <a:pt x="293" y="116"/>
                  <a:pt x="293" y="116"/>
                  <a:pt x="293" y="116"/>
                </a:cubicBezTo>
                <a:cubicBezTo>
                  <a:pt x="297" y="114"/>
                  <a:pt x="297" y="114"/>
                  <a:pt x="297" y="114"/>
                </a:cubicBezTo>
                <a:cubicBezTo>
                  <a:pt x="297" y="113"/>
                  <a:pt x="297" y="113"/>
                  <a:pt x="297" y="113"/>
                </a:cubicBezTo>
                <a:cubicBezTo>
                  <a:pt x="301" y="111"/>
                  <a:pt x="301" y="111"/>
                  <a:pt x="301" y="111"/>
                </a:cubicBezTo>
                <a:cubicBezTo>
                  <a:pt x="311" y="110"/>
                  <a:pt x="311" y="110"/>
                  <a:pt x="311" y="110"/>
                </a:cubicBezTo>
                <a:cubicBezTo>
                  <a:pt x="311" y="109"/>
                  <a:pt x="311" y="109"/>
                  <a:pt x="311" y="109"/>
                </a:cubicBezTo>
                <a:cubicBezTo>
                  <a:pt x="303" y="109"/>
                  <a:pt x="303" y="109"/>
                  <a:pt x="303" y="109"/>
                </a:cubicBezTo>
                <a:cubicBezTo>
                  <a:pt x="289" y="111"/>
                  <a:pt x="289" y="111"/>
                  <a:pt x="289" y="111"/>
                </a:cubicBezTo>
                <a:cubicBezTo>
                  <a:pt x="275" y="113"/>
                  <a:pt x="275" y="113"/>
                  <a:pt x="275" y="113"/>
                </a:cubicBezTo>
                <a:cubicBezTo>
                  <a:pt x="272" y="114"/>
                  <a:pt x="272" y="114"/>
                  <a:pt x="272" y="114"/>
                </a:cubicBezTo>
                <a:cubicBezTo>
                  <a:pt x="266" y="114"/>
                  <a:pt x="266" y="114"/>
                  <a:pt x="266" y="114"/>
                </a:cubicBezTo>
                <a:cubicBezTo>
                  <a:pt x="262" y="115"/>
                  <a:pt x="262" y="115"/>
                  <a:pt x="262" y="115"/>
                </a:cubicBezTo>
                <a:cubicBezTo>
                  <a:pt x="258" y="113"/>
                  <a:pt x="258" y="113"/>
                  <a:pt x="258" y="113"/>
                </a:cubicBezTo>
                <a:cubicBezTo>
                  <a:pt x="255" y="115"/>
                  <a:pt x="255" y="115"/>
                  <a:pt x="255" y="115"/>
                </a:cubicBezTo>
                <a:cubicBezTo>
                  <a:pt x="252" y="115"/>
                  <a:pt x="252" y="115"/>
                  <a:pt x="252" y="115"/>
                </a:cubicBezTo>
                <a:cubicBezTo>
                  <a:pt x="248" y="116"/>
                  <a:pt x="248" y="116"/>
                  <a:pt x="248" y="116"/>
                </a:cubicBezTo>
                <a:cubicBezTo>
                  <a:pt x="245" y="116"/>
                  <a:pt x="245" y="116"/>
                  <a:pt x="245" y="116"/>
                </a:cubicBezTo>
                <a:cubicBezTo>
                  <a:pt x="240" y="114"/>
                  <a:pt x="247" y="121"/>
                  <a:pt x="239" y="117"/>
                </a:cubicBezTo>
                <a:cubicBezTo>
                  <a:pt x="221" y="118"/>
                  <a:pt x="221" y="118"/>
                  <a:pt x="221" y="118"/>
                </a:cubicBezTo>
                <a:cubicBezTo>
                  <a:pt x="221" y="117"/>
                  <a:pt x="228" y="116"/>
                  <a:pt x="221" y="115"/>
                </a:cubicBezTo>
                <a:cubicBezTo>
                  <a:pt x="214" y="116"/>
                  <a:pt x="214" y="116"/>
                  <a:pt x="214" y="116"/>
                </a:cubicBezTo>
                <a:cubicBezTo>
                  <a:pt x="215" y="113"/>
                  <a:pt x="215" y="113"/>
                  <a:pt x="215" y="113"/>
                </a:cubicBezTo>
                <a:cubicBezTo>
                  <a:pt x="208" y="112"/>
                  <a:pt x="208" y="112"/>
                  <a:pt x="208" y="112"/>
                </a:cubicBezTo>
                <a:cubicBezTo>
                  <a:pt x="207" y="115"/>
                  <a:pt x="207" y="115"/>
                  <a:pt x="207" y="115"/>
                </a:cubicBezTo>
                <a:cubicBezTo>
                  <a:pt x="209" y="115"/>
                  <a:pt x="209" y="115"/>
                  <a:pt x="209" y="115"/>
                </a:cubicBezTo>
                <a:cubicBezTo>
                  <a:pt x="208" y="116"/>
                  <a:pt x="205" y="117"/>
                  <a:pt x="203" y="117"/>
                </a:cubicBezTo>
                <a:cubicBezTo>
                  <a:pt x="202" y="116"/>
                  <a:pt x="202" y="116"/>
                  <a:pt x="202" y="116"/>
                </a:cubicBezTo>
                <a:cubicBezTo>
                  <a:pt x="206" y="114"/>
                  <a:pt x="206" y="114"/>
                  <a:pt x="206" y="114"/>
                </a:cubicBezTo>
                <a:cubicBezTo>
                  <a:pt x="204" y="119"/>
                  <a:pt x="218" y="112"/>
                  <a:pt x="200" y="114"/>
                </a:cubicBezTo>
                <a:cubicBezTo>
                  <a:pt x="202" y="113"/>
                  <a:pt x="203" y="113"/>
                  <a:pt x="198" y="117"/>
                </a:cubicBezTo>
                <a:cubicBezTo>
                  <a:pt x="193" y="115"/>
                  <a:pt x="193" y="115"/>
                  <a:pt x="193" y="115"/>
                </a:cubicBezTo>
                <a:cubicBezTo>
                  <a:pt x="193" y="118"/>
                  <a:pt x="193" y="118"/>
                  <a:pt x="193" y="118"/>
                </a:cubicBezTo>
                <a:cubicBezTo>
                  <a:pt x="188" y="116"/>
                  <a:pt x="188" y="116"/>
                  <a:pt x="188" y="116"/>
                </a:cubicBezTo>
                <a:cubicBezTo>
                  <a:pt x="179" y="119"/>
                  <a:pt x="179" y="119"/>
                  <a:pt x="179" y="119"/>
                </a:cubicBezTo>
                <a:cubicBezTo>
                  <a:pt x="178" y="116"/>
                  <a:pt x="178" y="116"/>
                  <a:pt x="178" y="116"/>
                </a:cubicBezTo>
                <a:cubicBezTo>
                  <a:pt x="170" y="116"/>
                  <a:pt x="170" y="116"/>
                  <a:pt x="170" y="116"/>
                </a:cubicBezTo>
                <a:cubicBezTo>
                  <a:pt x="168" y="119"/>
                  <a:pt x="168" y="119"/>
                  <a:pt x="168" y="119"/>
                </a:cubicBezTo>
                <a:cubicBezTo>
                  <a:pt x="166" y="118"/>
                  <a:pt x="166" y="118"/>
                  <a:pt x="166" y="118"/>
                </a:cubicBezTo>
                <a:cubicBezTo>
                  <a:pt x="165" y="120"/>
                  <a:pt x="165" y="120"/>
                  <a:pt x="165" y="120"/>
                </a:cubicBezTo>
                <a:cubicBezTo>
                  <a:pt x="169" y="123"/>
                  <a:pt x="169" y="123"/>
                  <a:pt x="169" y="123"/>
                </a:cubicBezTo>
                <a:cubicBezTo>
                  <a:pt x="178" y="121"/>
                  <a:pt x="178" y="121"/>
                  <a:pt x="178" y="121"/>
                </a:cubicBezTo>
                <a:cubicBezTo>
                  <a:pt x="178" y="121"/>
                  <a:pt x="178" y="121"/>
                  <a:pt x="178" y="121"/>
                </a:cubicBezTo>
                <a:cubicBezTo>
                  <a:pt x="179" y="122"/>
                  <a:pt x="179" y="122"/>
                  <a:pt x="179" y="122"/>
                </a:cubicBezTo>
                <a:cubicBezTo>
                  <a:pt x="179" y="123"/>
                  <a:pt x="179" y="123"/>
                  <a:pt x="179" y="123"/>
                </a:cubicBezTo>
                <a:cubicBezTo>
                  <a:pt x="171" y="123"/>
                  <a:pt x="171" y="123"/>
                  <a:pt x="171" y="123"/>
                </a:cubicBezTo>
                <a:cubicBezTo>
                  <a:pt x="169" y="124"/>
                  <a:pt x="174" y="119"/>
                  <a:pt x="170" y="125"/>
                </a:cubicBezTo>
                <a:cubicBezTo>
                  <a:pt x="165" y="123"/>
                  <a:pt x="165" y="123"/>
                  <a:pt x="165" y="123"/>
                </a:cubicBezTo>
                <a:cubicBezTo>
                  <a:pt x="162" y="123"/>
                  <a:pt x="162" y="123"/>
                  <a:pt x="162" y="123"/>
                </a:cubicBezTo>
                <a:cubicBezTo>
                  <a:pt x="165" y="120"/>
                  <a:pt x="165" y="120"/>
                  <a:pt x="165" y="120"/>
                </a:cubicBezTo>
                <a:cubicBezTo>
                  <a:pt x="160" y="119"/>
                  <a:pt x="170" y="115"/>
                  <a:pt x="160" y="120"/>
                </a:cubicBezTo>
                <a:cubicBezTo>
                  <a:pt x="161" y="118"/>
                  <a:pt x="164" y="118"/>
                  <a:pt x="165" y="117"/>
                </a:cubicBezTo>
                <a:cubicBezTo>
                  <a:pt x="164" y="115"/>
                  <a:pt x="164" y="115"/>
                  <a:pt x="164" y="115"/>
                </a:cubicBezTo>
                <a:cubicBezTo>
                  <a:pt x="164" y="113"/>
                  <a:pt x="164" y="113"/>
                  <a:pt x="164" y="113"/>
                </a:cubicBezTo>
                <a:cubicBezTo>
                  <a:pt x="166" y="113"/>
                  <a:pt x="167" y="111"/>
                  <a:pt x="168" y="110"/>
                </a:cubicBezTo>
                <a:cubicBezTo>
                  <a:pt x="158" y="111"/>
                  <a:pt x="158" y="111"/>
                  <a:pt x="158" y="111"/>
                </a:cubicBezTo>
                <a:cubicBezTo>
                  <a:pt x="157" y="112"/>
                  <a:pt x="157" y="112"/>
                  <a:pt x="157" y="112"/>
                </a:cubicBezTo>
                <a:cubicBezTo>
                  <a:pt x="152" y="111"/>
                  <a:pt x="152" y="111"/>
                  <a:pt x="152" y="111"/>
                </a:cubicBezTo>
                <a:cubicBezTo>
                  <a:pt x="151" y="112"/>
                  <a:pt x="151" y="112"/>
                  <a:pt x="151" y="112"/>
                </a:cubicBezTo>
                <a:cubicBezTo>
                  <a:pt x="151" y="113"/>
                  <a:pt x="151" y="113"/>
                  <a:pt x="151" y="113"/>
                </a:cubicBezTo>
                <a:cubicBezTo>
                  <a:pt x="147" y="114"/>
                  <a:pt x="147" y="114"/>
                  <a:pt x="147" y="114"/>
                </a:cubicBezTo>
                <a:cubicBezTo>
                  <a:pt x="146" y="115"/>
                  <a:pt x="153" y="115"/>
                  <a:pt x="145" y="114"/>
                </a:cubicBezTo>
                <a:cubicBezTo>
                  <a:pt x="144" y="111"/>
                  <a:pt x="147" y="115"/>
                  <a:pt x="146" y="112"/>
                </a:cubicBezTo>
                <a:cubicBezTo>
                  <a:pt x="142" y="115"/>
                  <a:pt x="142" y="115"/>
                  <a:pt x="142" y="115"/>
                </a:cubicBezTo>
                <a:cubicBezTo>
                  <a:pt x="142" y="115"/>
                  <a:pt x="142" y="115"/>
                  <a:pt x="142" y="115"/>
                </a:cubicBezTo>
                <a:cubicBezTo>
                  <a:pt x="140" y="116"/>
                  <a:pt x="140" y="116"/>
                  <a:pt x="140" y="116"/>
                </a:cubicBezTo>
                <a:cubicBezTo>
                  <a:pt x="140" y="115"/>
                  <a:pt x="140" y="115"/>
                  <a:pt x="140" y="115"/>
                </a:cubicBezTo>
                <a:cubicBezTo>
                  <a:pt x="135" y="117"/>
                  <a:pt x="135" y="117"/>
                  <a:pt x="135" y="117"/>
                </a:cubicBezTo>
                <a:cubicBezTo>
                  <a:pt x="129" y="115"/>
                  <a:pt x="129" y="115"/>
                  <a:pt x="129" y="115"/>
                </a:cubicBezTo>
                <a:cubicBezTo>
                  <a:pt x="128" y="115"/>
                  <a:pt x="134" y="114"/>
                  <a:pt x="126" y="116"/>
                </a:cubicBezTo>
                <a:cubicBezTo>
                  <a:pt x="126" y="118"/>
                  <a:pt x="126" y="118"/>
                  <a:pt x="126" y="118"/>
                </a:cubicBezTo>
                <a:cubicBezTo>
                  <a:pt x="124" y="118"/>
                  <a:pt x="124" y="118"/>
                  <a:pt x="124" y="118"/>
                </a:cubicBezTo>
                <a:cubicBezTo>
                  <a:pt x="124" y="117"/>
                  <a:pt x="124" y="117"/>
                  <a:pt x="124" y="117"/>
                </a:cubicBezTo>
                <a:cubicBezTo>
                  <a:pt x="116" y="114"/>
                  <a:pt x="116" y="114"/>
                  <a:pt x="116" y="114"/>
                </a:cubicBezTo>
                <a:cubicBezTo>
                  <a:pt x="107" y="113"/>
                  <a:pt x="107" y="113"/>
                  <a:pt x="107" y="113"/>
                </a:cubicBezTo>
                <a:cubicBezTo>
                  <a:pt x="109" y="111"/>
                  <a:pt x="104" y="117"/>
                  <a:pt x="112" y="111"/>
                </a:cubicBezTo>
                <a:cubicBezTo>
                  <a:pt x="109" y="108"/>
                  <a:pt x="109" y="108"/>
                  <a:pt x="109" y="108"/>
                </a:cubicBezTo>
                <a:cubicBezTo>
                  <a:pt x="114" y="108"/>
                  <a:pt x="114" y="108"/>
                  <a:pt x="114" y="108"/>
                </a:cubicBezTo>
                <a:cubicBezTo>
                  <a:pt x="115" y="110"/>
                  <a:pt x="106" y="105"/>
                  <a:pt x="117" y="110"/>
                </a:cubicBezTo>
                <a:cubicBezTo>
                  <a:pt x="120" y="108"/>
                  <a:pt x="120" y="108"/>
                  <a:pt x="120" y="108"/>
                </a:cubicBezTo>
                <a:cubicBezTo>
                  <a:pt x="121" y="107"/>
                  <a:pt x="121" y="107"/>
                  <a:pt x="121" y="107"/>
                </a:cubicBezTo>
                <a:cubicBezTo>
                  <a:pt x="117" y="103"/>
                  <a:pt x="117" y="103"/>
                  <a:pt x="117" y="103"/>
                </a:cubicBezTo>
                <a:cubicBezTo>
                  <a:pt x="117" y="100"/>
                  <a:pt x="117" y="100"/>
                  <a:pt x="117" y="100"/>
                </a:cubicBezTo>
                <a:cubicBezTo>
                  <a:pt x="115" y="98"/>
                  <a:pt x="115" y="98"/>
                  <a:pt x="115" y="98"/>
                </a:cubicBezTo>
                <a:cubicBezTo>
                  <a:pt x="118" y="95"/>
                  <a:pt x="117" y="99"/>
                  <a:pt x="124" y="96"/>
                </a:cubicBezTo>
                <a:cubicBezTo>
                  <a:pt x="125" y="98"/>
                  <a:pt x="125" y="98"/>
                  <a:pt x="125" y="98"/>
                </a:cubicBezTo>
                <a:cubicBezTo>
                  <a:pt x="126" y="99"/>
                  <a:pt x="124" y="95"/>
                  <a:pt x="126" y="99"/>
                </a:cubicBezTo>
                <a:cubicBezTo>
                  <a:pt x="129" y="98"/>
                  <a:pt x="129" y="98"/>
                  <a:pt x="129" y="98"/>
                </a:cubicBezTo>
                <a:cubicBezTo>
                  <a:pt x="134" y="98"/>
                  <a:pt x="134" y="98"/>
                  <a:pt x="134" y="98"/>
                </a:cubicBezTo>
                <a:cubicBezTo>
                  <a:pt x="135" y="103"/>
                  <a:pt x="135" y="103"/>
                  <a:pt x="135" y="103"/>
                </a:cubicBezTo>
                <a:cubicBezTo>
                  <a:pt x="143" y="105"/>
                  <a:pt x="143" y="105"/>
                  <a:pt x="143" y="105"/>
                </a:cubicBezTo>
                <a:cubicBezTo>
                  <a:pt x="149" y="103"/>
                  <a:pt x="149" y="103"/>
                  <a:pt x="149" y="103"/>
                </a:cubicBezTo>
                <a:cubicBezTo>
                  <a:pt x="158" y="101"/>
                  <a:pt x="158" y="101"/>
                  <a:pt x="158" y="101"/>
                </a:cubicBezTo>
                <a:cubicBezTo>
                  <a:pt x="159" y="98"/>
                  <a:pt x="159" y="98"/>
                  <a:pt x="159" y="98"/>
                </a:cubicBezTo>
                <a:cubicBezTo>
                  <a:pt x="158" y="95"/>
                  <a:pt x="158" y="95"/>
                  <a:pt x="158" y="95"/>
                </a:cubicBezTo>
                <a:cubicBezTo>
                  <a:pt x="145" y="93"/>
                  <a:pt x="145" y="93"/>
                  <a:pt x="145" y="93"/>
                </a:cubicBezTo>
                <a:cubicBezTo>
                  <a:pt x="149" y="92"/>
                  <a:pt x="149" y="92"/>
                  <a:pt x="149" y="92"/>
                </a:cubicBezTo>
                <a:cubicBezTo>
                  <a:pt x="151" y="93"/>
                  <a:pt x="151" y="93"/>
                  <a:pt x="151" y="93"/>
                </a:cubicBezTo>
                <a:cubicBezTo>
                  <a:pt x="151" y="91"/>
                  <a:pt x="157" y="91"/>
                  <a:pt x="158" y="93"/>
                </a:cubicBezTo>
                <a:cubicBezTo>
                  <a:pt x="162" y="93"/>
                  <a:pt x="162" y="93"/>
                  <a:pt x="162" y="93"/>
                </a:cubicBezTo>
                <a:cubicBezTo>
                  <a:pt x="162" y="95"/>
                  <a:pt x="162" y="95"/>
                  <a:pt x="162" y="95"/>
                </a:cubicBezTo>
                <a:cubicBezTo>
                  <a:pt x="164" y="96"/>
                  <a:pt x="164" y="96"/>
                  <a:pt x="164" y="96"/>
                </a:cubicBezTo>
                <a:cubicBezTo>
                  <a:pt x="165" y="96"/>
                  <a:pt x="165" y="96"/>
                  <a:pt x="165" y="96"/>
                </a:cubicBezTo>
                <a:cubicBezTo>
                  <a:pt x="164" y="93"/>
                  <a:pt x="164" y="93"/>
                  <a:pt x="164" y="93"/>
                </a:cubicBezTo>
                <a:cubicBezTo>
                  <a:pt x="168" y="91"/>
                  <a:pt x="168" y="91"/>
                  <a:pt x="168" y="91"/>
                </a:cubicBezTo>
                <a:cubicBezTo>
                  <a:pt x="179" y="90"/>
                  <a:pt x="179" y="90"/>
                  <a:pt x="179" y="90"/>
                </a:cubicBezTo>
                <a:cubicBezTo>
                  <a:pt x="188" y="89"/>
                  <a:pt x="188" y="89"/>
                  <a:pt x="188" y="89"/>
                </a:cubicBezTo>
                <a:cubicBezTo>
                  <a:pt x="186" y="93"/>
                  <a:pt x="186" y="81"/>
                  <a:pt x="190" y="93"/>
                </a:cubicBezTo>
                <a:cubicBezTo>
                  <a:pt x="199" y="91"/>
                  <a:pt x="199" y="91"/>
                  <a:pt x="199" y="91"/>
                </a:cubicBezTo>
                <a:cubicBezTo>
                  <a:pt x="200" y="92"/>
                  <a:pt x="200" y="92"/>
                  <a:pt x="200" y="92"/>
                </a:cubicBezTo>
                <a:cubicBezTo>
                  <a:pt x="201" y="92"/>
                  <a:pt x="202" y="90"/>
                  <a:pt x="203" y="91"/>
                </a:cubicBezTo>
                <a:cubicBezTo>
                  <a:pt x="197" y="88"/>
                  <a:pt x="197" y="88"/>
                  <a:pt x="197" y="88"/>
                </a:cubicBezTo>
                <a:cubicBezTo>
                  <a:pt x="192" y="90"/>
                  <a:pt x="192" y="90"/>
                  <a:pt x="192" y="90"/>
                </a:cubicBezTo>
                <a:cubicBezTo>
                  <a:pt x="192" y="90"/>
                  <a:pt x="195" y="90"/>
                  <a:pt x="191" y="90"/>
                </a:cubicBezTo>
                <a:cubicBezTo>
                  <a:pt x="208" y="86"/>
                  <a:pt x="208" y="86"/>
                  <a:pt x="208" y="86"/>
                </a:cubicBezTo>
                <a:cubicBezTo>
                  <a:pt x="209" y="86"/>
                  <a:pt x="210" y="89"/>
                  <a:pt x="211" y="85"/>
                </a:cubicBezTo>
                <a:cubicBezTo>
                  <a:pt x="210" y="88"/>
                  <a:pt x="210" y="88"/>
                  <a:pt x="210" y="88"/>
                </a:cubicBezTo>
                <a:cubicBezTo>
                  <a:pt x="213" y="90"/>
                  <a:pt x="213" y="90"/>
                  <a:pt x="213" y="90"/>
                </a:cubicBezTo>
                <a:cubicBezTo>
                  <a:pt x="210" y="90"/>
                  <a:pt x="210" y="90"/>
                  <a:pt x="210" y="90"/>
                </a:cubicBezTo>
                <a:cubicBezTo>
                  <a:pt x="211" y="91"/>
                  <a:pt x="211" y="91"/>
                  <a:pt x="211" y="91"/>
                </a:cubicBezTo>
                <a:cubicBezTo>
                  <a:pt x="217" y="90"/>
                  <a:pt x="217" y="90"/>
                  <a:pt x="217" y="90"/>
                </a:cubicBezTo>
                <a:cubicBezTo>
                  <a:pt x="216" y="86"/>
                  <a:pt x="216" y="86"/>
                  <a:pt x="216" y="86"/>
                </a:cubicBezTo>
                <a:cubicBezTo>
                  <a:pt x="214" y="87"/>
                  <a:pt x="214" y="87"/>
                  <a:pt x="214" y="87"/>
                </a:cubicBezTo>
                <a:cubicBezTo>
                  <a:pt x="214" y="85"/>
                  <a:pt x="214" y="85"/>
                  <a:pt x="214" y="85"/>
                </a:cubicBezTo>
                <a:cubicBezTo>
                  <a:pt x="221" y="86"/>
                  <a:pt x="206" y="91"/>
                  <a:pt x="220" y="88"/>
                </a:cubicBezTo>
                <a:cubicBezTo>
                  <a:pt x="221" y="90"/>
                  <a:pt x="221" y="90"/>
                  <a:pt x="221" y="90"/>
                </a:cubicBezTo>
                <a:cubicBezTo>
                  <a:pt x="224" y="88"/>
                  <a:pt x="224" y="88"/>
                  <a:pt x="224" y="88"/>
                </a:cubicBezTo>
                <a:cubicBezTo>
                  <a:pt x="226" y="88"/>
                  <a:pt x="226" y="88"/>
                  <a:pt x="226" y="88"/>
                </a:cubicBezTo>
                <a:cubicBezTo>
                  <a:pt x="228" y="85"/>
                  <a:pt x="228" y="85"/>
                  <a:pt x="228" y="85"/>
                </a:cubicBezTo>
                <a:cubicBezTo>
                  <a:pt x="226" y="84"/>
                  <a:pt x="226" y="84"/>
                  <a:pt x="226" y="84"/>
                </a:cubicBezTo>
                <a:cubicBezTo>
                  <a:pt x="228" y="83"/>
                  <a:pt x="228" y="83"/>
                  <a:pt x="228" y="83"/>
                </a:cubicBezTo>
                <a:cubicBezTo>
                  <a:pt x="228" y="88"/>
                  <a:pt x="232" y="79"/>
                  <a:pt x="232" y="86"/>
                </a:cubicBezTo>
                <a:cubicBezTo>
                  <a:pt x="235" y="85"/>
                  <a:pt x="235" y="85"/>
                  <a:pt x="235" y="85"/>
                </a:cubicBezTo>
                <a:cubicBezTo>
                  <a:pt x="236" y="86"/>
                  <a:pt x="236" y="86"/>
                  <a:pt x="236" y="86"/>
                </a:cubicBezTo>
                <a:cubicBezTo>
                  <a:pt x="236" y="85"/>
                  <a:pt x="236" y="85"/>
                  <a:pt x="236" y="85"/>
                </a:cubicBezTo>
                <a:cubicBezTo>
                  <a:pt x="237" y="84"/>
                  <a:pt x="237" y="84"/>
                  <a:pt x="237" y="84"/>
                </a:cubicBezTo>
                <a:cubicBezTo>
                  <a:pt x="239" y="84"/>
                  <a:pt x="239" y="84"/>
                  <a:pt x="239" y="84"/>
                </a:cubicBezTo>
                <a:cubicBezTo>
                  <a:pt x="240" y="87"/>
                  <a:pt x="240" y="87"/>
                  <a:pt x="240" y="87"/>
                </a:cubicBezTo>
                <a:cubicBezTo>
                  <a:pt x="242" y="87"/>
                  <a:pt x="232" y="87"/>
                  <a:pt x="244" y="88"/>
                </a:cubicBezTo>
                <a:cubicBezTo>
                  <a:pt x="244" y="87"/>
                  <a:pt x="244" y="87"/>
                  <a:pt x="244" y="87"/>
                </a:cubicBezTo>
                <a:cubicBezTo>
                  <a:pt x="241" y="85"/>
                  <a:pt x="241" y="85"/>
                  <a:pt x="241" y="85"/>
                </a:cubicBezTo>
                <a:cubicBezTo>
                  <a:pt x="242" y="84"/>
                  <a:pt x="242" y="84"/>
                  <a:pt x="242" y="84"/>
                </a:cubicBezTo>
                <a:cubicBezTo>
                  <a:pt x="259" y="81"/>
                  <a:pt x="259" y="81"/>
                  <a:pt x="259" y="81"/>
                </a:cubicBezTo>
                <a:cubicBezTo>
                  <a:pt x="260" y="82"/>
                  <a:pt x="260" y="82"/>
                  <a:pt x="260" y="82"/>
                </a:cubicBezTo>
                <a:cubicBezTo>
                  <a:pt x="262" y="79"/>
                  <a:pt x="262" y="79"/>
                  <a:pt x="262" y="79"/>
                </a:cubicBezTo>
                <a:cubicBezTo>
                  <a:pt x="269" y="78"/>
                  <a:pt x="269" y="78"/>
                  <a:pt x="269" y="78"/>
                </a:cubicBezTo>
                <a:cubicBezTo>
                  <a:pt x="268" y="81"/>
                  <a:pt x="268" y="81"/>
                  <a:pt x="268" y="81"/>
                </a:cubicBezTo>
                <a:cubicBezTo>
                  <a:pt x="259" y="83"/>
                  <a:pt x="259" y="83"/>
                  <a:pt x="259" y="83"/>
                </a:cubicBezTo>
                <a:cubicBezTo>
                  <a:pt x="259" y="84"/>
                  <a:pt x="257" y="84"/>
                  <a:pt x="258" y="85"/>
                </a:cubicBezTo>
                <a:cubicBezTo>
                  <a:pt x="254" y="84"/>
                  <a:pt x="254" y="84"/>
                  <a:pt x="254" y="84"/>
                </a:cubicBezTo>
                <a:cubicBezTo>
                  <a:pt x="253" y="85"/>
                  <a:pt x="253" y="85"/>
                  <a:pt x="253" y="85"/>
                </a:cubicBezTo>
                <a:cubicBezTo>
                  <a:pt x="257" y="87"/>
                  <a:pt x="257" y="87"/>
                  <a:pt x="257" y="87"/>
                </a:cubicBezTo>
                <a:cubicBezTo>
                  <a:pt x="259" y="87"/>
                  <a:pt x="251" y="90"/>
                  <a:pt x="259" y="85"/>
                </a:cubicBezTo>
                <a:cubicBezTo>
                  <a:pt x="263" y="86"/>
                  <a:pt x="263" y="86"/>
                  <a:pt x="263" y="86"/>
                </a:cubicBezTo>
                <a:cubicBezTo>
                  <a:pt x="271" y="85"/>
                  <a:pt x="271" y="85"/>
                  <a:pt x="271" y="85"/>
                </a:cubicBezTo>
                <a:cubicBezTo>
                  <a:pt x="271" y="79"/>
                  <a:pt x="271" y="79"/>
                  <a:pt x="271" y="79"/>
                </a:cubicBezTo>
                <a:cubicBezTo>
                  <a:pt x="272" y="78"/>
                  <a:pt x="272" y="78"/>
                  <a:pt x="272" y="78"/>
                </a:cubicBezTo>
                <a:cubicBezTo>
                  <a:pt x="268" y="76"/>
                  <a:pt x="268" y="76"/>
                  <a:pt x="268" y="76"/>
                </a:cubicBezTo>
                <a:cubicBezTo>
                  <a:pt x="269" y="74"/>
                  <a:pt x="269" y="74"/>
                  <a:pt x="269" y="74"/>
                </a:cubicBezTo>
                <a:cubicBezTo>
                  <a:pt x="269" y="73"/>
                  <a:pt x="269" y="73"/>
                  <a:pt x="269" y="73"/>
                </a:cubicBezTo>
                <a:cubicBezTo>
                  <a:pt x="268" y="72"/>
                  <a:pt x="268" y="72"/>
                  <a:pt x="268" y="72"/>
                </a:cubicBezTo>
                <a:cubicBezTo>
                  <a:pt x="267" y="73"/>
                  <a:pt x="264" y="75"/>
                  <a:pt x="265" y="73"/>
                </a:cubicBezTo>
                <a:cubicBezTo>
                  <a:pt x="266" y="75"/>
                  <a:pt x="257" y="73"/>
                  <a:pt x="266" y="77"/>
                </a:cubicBezTo>
                <a:cubicBezTo>
                  <a:pt x="262" y="75"/>
                  <a:pt x="262" y="75"/>
                  <a:pt x="262" y="75"/>
                </a:cubicBezTo>
                <a:cubicBezTo>
                  <a:pt x="262" y="76"/>
                  <a:pt x="262" y="76"/>
                  <a:pt x="262" y="76"/>
                </a:cubicBezTo>
                <a:cubicBezTo>
                  <a:pt x="255" y="76"/>
                  <a:pt x="255" y="76"/>
                  <a:pt x="255" y="76"/>
                </a:cubicBezTo>
                <a:cubicBezTo>
                  <a:pt x="251" y="75"/>
                  <a:pt x="251" y="75"/>
                  <a:pt x="251" y="75"/>
                </a:cubicBezTo>
                <a:cubicBezTo>
                  <a:pt x="248" y="76"/>
                  <a:pt x="248" y="76"/>
                  <a:pt x="248" y="76"/>
                </a:cubicBezTo>
                <a:cubicBezTo>
                  <a:pt x="249" y="78"/>
                  <a:pt x="249" y="78"/>
                  <a:pt x="249" y="78"/>
                </a:cubicBezTo>
                <a:cubicBezTo>
                  <a:pt x="249" y="79"/>
                  <a:pt x="249" y="79"/>
                  <a:pt x="249" y="79"/>
                </a:cubicBezTo>
                <a:cubicBezTo>
                  <a:pt x="246" y="78"/>
                  <a:pt x="246" y="78"/>
                  <a:pt x="246" y="78"/>
                </a:cubicBezTo>
                <a:cubicBezTo>
                  <a:pt x="244" y="80"/>
                  <a:pt x="244" y="80"/>
                  <a:pt x="244" y="80"/>
                </a:cubicBezTo>
                <a:cubicBezTo>
                  <a:pt x="243" y="78"/>
                  <a:pt x="243" y="78"/>
                  <a:pt x="243" y="78"/>
                </a:cubicBezTo>
                <a:cubicBezTo>
                  <a:pt x="236" y="78"/>
                  <a:pt x="236" y="78"/>
                  <a:pt x="236" y="78"/>
                </a:cubicBezTo>
                <a:cubicBezTo>
                  <a:pt x="235" y="75"/>
                  <a:pt x="235" y="75"/>
                  <a:pt x="235" y="75"/>
                </a:cubicBezTo>
                <a:cubicBezTo>
                  <a:pt x="232" y="77"/>
                  <a:pt x="232" y="77"/>
                  <a:pt x="232" y="77"/>
                </a:cubicBezTo>
                <a:cubicBezTo>
                  <a:pt x="232" y="78"/>
                  <a:pt x="238" y="75"/>
                  <a:pt x="231" y="80"/>
                </a:cubicBezTo>
                <a:cubicBezTo>
                  <a:pt x="226" y="79"/>
                  <a:pt x="226" y="79"/>
                  <a:pt x="226" y="79"/>
                </a:cubicBezTo>
                <a:cubicBezTo>
                  <a:pt x="215" y="82"/>
                  <a:pt x="215" y="82"/>
                  <a:pt x="215" y="82"/>
                </a:cubicBezTo>
                <a:cubicBezTo>
                  <a:pt x="215" y="81"/>
                  <a:pt x="215" y="81"/>
                  <a:pt x="215" y="81"/>
                </a:cubicBezTo>
                <a:cubicBezTo>
                  <a:pt x="209" y="83"/>
                  <a:pt x="209" y="83"/>
                  <a:pt x="209" y="83"/>
                </a:cubicBezTo>
                <a:cubicBezTo>
                  <a:pt x="207" y="82"/>
                  <a:pt x="207" y="82"/>
                  <a:pt x="207" y="82"/>
                </a:cubicBezTo>
                <a:cubicBezTo>
                  <a:pt x="203" y="80"/>
                  <a:pt x="206" y="87"/>
                  <a:pt x="208" y="78"/>
                </a:cubicBezTo>
                <a:cubicBezTo>
                  <a:pt x="215" y="80"/>
                  <a:pt x="215" y="80"/>
                  <a:pt x="215" y="80"/>
                </a:cubicBezTo>
                <a:cubicBezTo>
                  <a:pt x="217" y="80"/>
                  <a:pt x="217" y="80"/>
                  <a:pt x="217" y="80"/>
                </a:cubicBezTo>
                <a:cubicBezTo>
                  <a:pt x="217" y="74"/>
                  <a:pt x="217" y="74"/>
                  <a:pt x="217" y="74"/>
                </a:cubicBezTo>
                <a:cubicBezTo>
                  <a:pt x="221" y="75"/>
                  <a:pt x="221" y="75"/>
                  <a:pt x="221" y="75"/>
                </a:cubicBezTo>
                <a:cubicBezTo>
                  <a:pt x="221" y="76"/>
                  <a:pt x="221" y="76"/>
                  <a:pt x="221" y="76"/>
                </a:cubicBezTo>
                <a:cubicBezTo>
                  <a:pt x="222" y="78"/>
                  <a:pt x="222" y="78"/>
                  <a:pt x="222" y="78"/>
                </a:cubicBezTo>
                <a:cubicBezTo>
                  <a:pt x="223" y="75"/>
                  <a:pt x="229" y="77"/>
                  <a:pt x="227" y="73"/>
                </a:cubicBezTo>
                <a:cubicBezTo>
                  <a:pt x="229" y="74"/>
                  <a:pt x="229" y="74"/>
                  <a:pt x="229" y="74"/>
                </a:cubicBezTo>
                <a:cubicBezTo>
                  <a:pt x="229" y="74"/>
                  <a:pt x="233" y="74"/>
                  <a:pt x="231" y="72"/>
                </a:cubicBezTo>
                <a:cubicBezTo>
                  <a:pt x="235" y="72"/>
                  <a:pt x="235" y="72"/>
                  <a:pt x="235" y="72"/>
                </a:cubicBezTo>
                <a:cubicBezTo>
                  <a:pt x="236" y="71"/>
                  <a:pt x="236" y="71"/>
                  <a:pt x="236" y="71"/>
                </a:cubicBezTo>
                <a:cubicBezTo>
                  <a:pt x="236" y="73"/>
                  <a:pt x="236" y="73"/>
                  <a:pt x="236" y="73"/>
                </a:cubicBezTo>
                <a:cubicBezTo>
                  <a:pt x="240" y="74"/>
                  <a:pt x="240" y="74"/>
                  <a:pt x="240" y="74"/>
                </a:cubicBezTo>
                <a:cubicBezTo>
                  <a:pt x="241" y="73"/>
                  <a:pt x="241" y="73"/>
                  <a:pt x="241" y="73"/>
                </a:cubicBezTo>
                <a:cubicBezTo>
                  <a:pt x="244" y="73"/>
                  <a:pt x="244" y="73"/>
                  <a:pt x="244" y="73"/>
                </a:cubicBezTo>
                <a:cubicBezTo>
                  <a:pt x="244" y="71"/>
                  <a:pt x="244" y="71"/>
                  <a:pt x="244" y="71"/>
                </a:cubicBezTo>
                <a:cubicBezTo>
                  <a:pt x="247" y="74"/>
                  <a:pt x="244" y="64"/>
                  <a:pt x="249" y="73"/>
                </a:cubicBezTo>
                <a:cubicBezTo>
                  <a:pt x="252" y="71"/>
                  <a:pt x="252" y="71"/>
                  <a:pt x="252" y="71"/>
                </a:cubicBezTo>
                <a:cubicBezTo>
                  <a:pt x="255" y="70"/>
                  <a:pt x="255" y="70"/>
                  <a:pt x="255" y="70"/>
                </a:cubicBezTo>
                <a:cubicBezTo>
                  <a:pt x="257" y="67"/>
                  <a:pt x="257" y="67"/>
                  <a:pt x="257" y="67"/>
                </a:cubicBezTo>
                <a:cubicBezTo>
                  <a:pt x="260" y="68"/>
                  <a:pt x="260" y="68"/>
                  <a:pt x="260" y="68"/>
                </a:cubicBezTo>
                <a:cubicBezTo>
                  <a:pt x="264" y="66"/>
                  <a:pt x="264" y="66"/>
                  <a:pt x="264" y="66"/>
                </a:cubicBezTo>
                <a:cubicBezTo>
                  <a:pt x="269" y="68"/>
                  <a:pt x="269" y="68"/>
                  <a:pt x="269" y="68"/>
                </a:cubicBezTo>
                <a:cubicBezTo>
                  <a:pt x="273" y="67"/>
                  <a:pt x="273" y="67"/>
                  <a:pt x="273" y="67"/>
                </a:cubicBezTo>
                <a:cubicBezTo>
                  <a:pt x="274" y="67"/>
                  <a:pt x="271" y="65"/>
                  <a:pt x="275" y="67"/>
                </a:cubicBezTo>
                <a:cubicBezTo>
                  <a:pt x="272" y="70"/>
                  <a:pt x="272" y="70"/>
                  <a:pt x="272" y="70"/>
                </a:cubicBezTo>
                <a:cubicBezTo>
                  <a:pt x="270" y="74"/>
                  <a:pt x="270" y="74"/>
                  <a:pt x="270" y="74"/>
                </a:cubicBezTo>
                <a:cubicBezTo>
                  <a:pt x="272" y="76"/>
                  <a:pt x="272" y="76"/>
                  <a:pt x="272" y="76"/>
                </a:cubicBezTo>
                <a:cubicBezTo>
                  <a:pt x="275" y="76"/>
                  <a:pt x="275" y="76"/>
                  <a:pt x="275" y="76"/>
                </a:cubicBezTo>
                <a:cubicBezTo>
                  <a:pt x="276" y="69"/>
                  <a:pt x="276" y="69"/>
                  <a:pt x="276" y="69"/>
                </a:cubicBezTo>
                <a:cubicBezTo>
                  <a:pt x="284" y="70"/>
                  <a:pt x="270" y="65"/>
                  <a:pt x="282" y="64"/>
                </a:cubicBezTo>
                <a:cubicBezTo>
                  <a:pt x="285" y="59"/>
                  <a:pt x="285" y="59"/>
                  <a:pt x="285" y="59"/>
                </a:cubicBezTo>
                <a:cubicBezTo>
                  <a:pt x="281" y="60"/>
                  <a:pt x="281" y="60"/>
                  <a:pt x="281" y="60"/>
                </a:cubicBezTo>
                <a:cubicBezTo>
                  <a:pt x="278" y="59"/>
                  <a:pt x="278" y="59"/>
                  <a:pt x="278" y="59"/>
                </a:cubicBezTo>
                <a:cubicBezTo>
                  <a:pt x="275" y="61"/>
                  <a:pt x="275" y="61"/>
                  <a:pt x="275" y="61"/>
                </a:cubicBezTo>
                <a:cubicBezTo>
                  <a:pt x="273" y="61"/>
                  <a:pt x="273" y="61"/>
                  <a:pt x="273" y="61"/>
                </a:cubicBezTo>
                <a:cubicBezTo>
                  <a:pt x="271" y="61"/>
                  <a:pt x="286" y="52"/>
                  <a:pt x="267" y="61"/>
                </a:cubicBezTo>
                <a:cubicBezTo>
                  <a:pt x="266" y="62"/>
                  <a:pt x="266" y="62"/>
                  <a:pt x="266" y="62"/>
                </a:cubicBezTo>
                <a:cubicBezTo>
                  <a:pt x="264" y="61"/>
                  <a:pt x="264" y="61"/>
                  <a:pt x="264" y="61"/>
                </a:cubicBezTo>
                <a:cubicBezTo>
                  <a:pt x="258" y="64"/>
                  <a:pt x="258" y="64"/>
                  <a:pt x="258" y="64"/>
                </a:cubicBezTo>
                <a:cubicBezTo>
                  <a:pt x="246" y="65"/>
                  <a:pt x="246" y="65"/>
                  <a:pt x="246" y="65"/>
                </a:cubicBezTo>
                <a:cubicBezTo>
                  <a:pt x="247" y="61"/>
                  <a:pt x="247" y="61"/>
                  <a:pt x="247" y="61"/>
                </a:cubicBezTo>
                <a:cubicBezTo>
                  <a:pt x="256" y="60"/>
                  <a:pt x="256" y="60"/>
                  <a:pt x="256" y="60"/>
                </a:cubicBezTo>
                <a:cubicBezTo>
                  <a:pt x="258" y="59"/>
                  <a:pt x="258" y="59"/>
                  <a:pt x="258" y="59"/>
                </a:cubicBezTo>
                <a:cubicBezTo>
                  <a:pt x="281" y="55"/>
                  <a:pt x="281" y="55"/>
                  <a:pt x="281" y="55"/>
                </a:cubicBezTo>
                <a:cubicBezTo>
                  <a:pt x="282" y="54"/>
                  <a:pt x="282" y="54"/>
                  <a:pt x="282" y="54"/>
                </a:cubicBezTo>
                <a:cubicBezTo>
                  <a:pt x="283" y="52"/>
                  <a:pt x="264" y="62"/>
                  <a:pt x="290" y="54"/>
                </a:cubicBezTo>
                <a:cubicBezTo>
                  <a:pt x="295" y="53"/>
                  <a:pt x="295" y="53"/>
                  <a:pt x="295" y="53"/>
                </a:cubicBezTo>
                <a:cubicBezTo>
                  <a:pt x="296" y="50"/>
                  <a:pt x="298" y="58"/>
                  <a:pt x="295" y="50"/>
                </a:cubicBezTo>
                <a:cubicBezTo>
                  <a:pt x="296" y="50"/>
                  <a:pt x="296" y="50"/>
                  <a:pt x="296" y="50"/>
                </a:cubicBezTo>
                <a:cubicBezTo>
                  <a:pt x="297" y="51"/>
                  <a:pt x="297" y="51"/>
                  <a:pt x="297" y="51"/>
                </a:cubicBezTo>
                <a:cubicBezTo>
                  <a:pt x="296" y="55"/>
                  <a:pt x="296" y="55"/>
                  <a:pt x="296" y="55"/>
                </a:cubicBezTo>
                <a:cubicBezTo>
                  <a:pt x="298" y="56"/>
                  <a:pt x="298" y="56"/>
                  <a:pt x="298" y="56"/>
                </a:cubicBezTo>
                <a:cubicBezTo>
                  <a:pt x="309" y="53"/>
                  <a:pt x="309" y="53"/>
                  <a:pt x="309" y="53"/>
                </a:cubicBezTo>
                <a:cubicBezTo>
                  <a:pt x="309" y="50"/>
                  <a:pt x="309" y="50"/>
                  <a:pt x="309" y="50"/>
                </a:cubicBezTo>
                <a:cubicBezTo>
                  <a:pt x="309" y="54"/>
                  <a:pt x="308" y="50"/>
                  <a:pt x="315" y="52"/>
                </a:cubicBezTo>
                <a:cubicBezTo>
                  <a:pt x="315" y="51"/>
                  <a:pt x="312" y="55"/>
                  <a:pt x="315" y="50"/>
                </a:cubicBezTo>
                <a:cubicBezTo>
                  <a:pt x="317" y="53"/>
                  <a:pt x="317" y="53"/>
                  <a:pt x="317" y="53"/>
                </a:cubicBezTo>
                <a:cubicBezTo>
                  <a:pt x="321" y="53"/>
                  <a:pt x="321" y="53"/>
                  <a:pt x="321" y="53"/>
                </a:cubicBezTo>
                <a:cubicBezTo>
                  <a:pt x="322" y="50"/>
                  <a:pt x="322" y="50"/>
                  <a:pt x="322" y="50"/>
                </a:cubicBezTo>
                <a:cubicBezTo>
                  <a:pt x="323" y="49"/>
                  <a:pt x="325" y="49"/>
                  <a:pt x="325" y="50"/>
                </a:cubicBezTo>
                <a:cubicBezTo>
                  <a:pt x="321" y="48"/>
                  <a:pt x="321" y="48"/>
                  <a:pt x="321" y="48"/>
                </a:cubicBezTo>
                <a:cubicBezTo>
                  <a:pt x="322" y="48"/>
                  <a:pt x="322" y="47"/>
                  <a:pt x="323" y="47"/>
                </a:cubicBezTo>
                <a:cubicBezTo>
                  <a:pt x="323" y="46"/>
                  <a:pt x="323" y="46"/>
                  <a:pt x="323" y="46"/>
                </a:cubicBezTo>
                <a:cubicBezTo>
                  <a:pt x="320" y="46"/>
                  <a:pt x="320" y="46"/>
                  <a:pt x="320" y="46"/>
                </a:cubicBezTo>
                <a:cubicBezTo>
                  <a:pt x="325" y="46"/>
                  <a:pt x="325" y="46"/>
                  <a:pt x="325" y="46"/>
                </a:cubicBezTo>
                <a:cubicBezTo>
                  <a:pt x="325" y="48"/>
                  <a:pt x="325" y="48"/>
                  <a:pt x="325" y="48"/>
                </a:cubicBezTo>
                <a:cubicBezTo>
                  <a:pt x="322" y="48"/>
                  <a:pt x="315" y="53"/>
                  <a:pt x="336" y="48"/>
                </a:cubicBezTo>
                <a:cubicBezTo>
                  <a:pt x="336" y="48"/>
                  <a:pt x="337" y="47"/>
                  <a:pt x="338" y="50"/>
                </a:cubicBezTo>
                <a:cubicBezTo>
                  <a:pt x="339" y="48"/>
                  <a:pt x="339" y="48"/>
                  <a:pt x="339" y="48"/>
                </a:cubicBezTo>
                <a:cubicBezTo>
                  <a:pt x="337" y="48"/>
                  <a:pt x="337" y="48"/>
                  <a:pt x="337" y="48"/>
                </a:cubicBezTo>
                <a:cubicBezTo>
                  <a:pt x="339" y="47"/>
                  <a:pt x="342" y="47"/>
                  <a:pt x="341" y="45"/>
                </a:cubicBezTo>
                <a:cubicBezTo>
                  <a:pt x="344" y="44"/>
                  <a:pt x="344" y="44"/>
                  <a:pt x="344" y="44"/>
                </a:cubicBezTo>
                <a:cubicBezTo>
                  <a:pt x="347" y="45"/>
                  <a:pt x="347" y="45"/>
                  <a:pt x="347" y="45"/>
                </a:cubicBezTo>
                <a:cubicBezTo>
                  <a:pt x="348" y="44"/>
                  <a:pt x="348" y="44"/>
                  <a:pt x="348" y="44"/>
                </a:cubicBezTo>
                <a:cubicBezTo>
                  <a:pt x="346" y="43"/>
                  <a:pt x="346" y="43"/>
                  <a:pt x="346" y="43"/>
                </a:cubicBezTo>
                <a:cubicBezTo>
                  <a:pt x="353" y="42"/>
                  <a:pt x="353" y="42"/>
                  <a:pt x="353" y="42"/>
                </a:cubicBezTo>
                <a:cubicBezTo>
                  <a:pt x="356" y="43"/>
                  <a:pt x="356" y="43"/>
                  <a:pt x="356" y="43"/>
                </a:cubicBezTo>
                <a:cubicBezTo>
                  <a:pt x="357" y="39"/>
                  <a:pt x="357" y="39"/>
                  <a:pt x="357" y="39"/>
                </a:cubicBezTo>
                <a:cubicBezTo>
                  <a:pt x="364" y="36"/>
                  <a:pt x="364" y="36"/>
                  <a:pt x="364" y="36"/>
                </a:cubicBezTo>
                <a:cubicBezTo>
                  <a:pt x="363" y="38"/>
                  <a:pt x="363" y="38"/>
                  <a:pt x="363" y="38"/>
                </a:cubicBezTo>
                <a:cubicBezTo>
                  <a:pt x="357" y="42"/>
                  <a:pt x="357" y="42"/>
                  <a:pt x="357" y="42"/>
                </a:cubicBezTo>
                <a:cubicBezTo>
                  <a:pt x="357" y="43"/>
                  <a:pt x="353" y="47"/>
                  <a:pt x="361" y="46"/>
                </a:cubicBezTo>
                <a:cubicBezTo>
                  <a:pt x="361" y="47"/>
                  <a:pt x="361" y="47"/>
                  <a:pt x="361" y="47"/>
                </a:cubicBezTo>
                <a:cubicBezTo>
                  <a:pt x="364" y="47"/>
                  <a:pt x="364" y="47"/>
                  <a:pt x="364" y="47"/>
                </a:cubicBezTo>
                <a:cubicBezTo>
                  <a:pt x="363" y="49"/>
                  <a:pt x="363" y="49"/>
                  <a:pt x="363" y="49"/>
                </a:cubicBezTo>
                <a:cubicBezTo>
                  <a:pt x="359" y="48"/>
                  <a:pt x="359" y="48"/>
                  <a:pt x="359" y="48"/>
                </a:cubicBezTo>
                <a:cubicBezTo>
                  <a:pt x="357" y="52"/>
                  <a:pt x="357" y="52"/>
                  <a:pt x="357" y="52"/>
                </a:cubicBezTo>
                <a:cubicBezTo>
                  <a:pt x="363" y="53"/>
                  <a:pt x="363" y="53"/>
                  <a:pt x="363" y="53"/>
                </a:cubicBezTo>
                <a:cubicBezTo>
                  <a:pt x="367" y="52"/>
                  <a:pt x="367" y="52"/>
                  <a:pt x="367" y="52"/>
                </a:cubicBezTo>
                <a:cubicBezTo>
                  <a:pt x="367" y="52"/>
                  <a:pt x="367" y="52"/>
                  <a:pt x="367" y="52"/>
                </a:cubicBezTo>
                <a:cubicBezTo>
                  <a:pt x="370" y="50"/>
                  <a:pt x="370" y="50"/>
                  <a:pt x="370" y="50"/>
                </a:cubicBezTo>
                <a:cubicBezTo>
                  <a:pt x="372" y="50"/>
                  <a:pt x="372" y="50"/>
                  <a:pt x="372" y="50"/>
                </a:cubicBezTo>
                <a:cubicBezTo>
                  <a:pt x="371" y="52"/>
                  <a:pt x="369" y="46"/>
                  <a:pt x="373" y="53"/>
                </a:cubicBezTo>
                <a:cubicBezTo>
                  <a:pt x="374" y="51"/>
                  <a:pt x="374" y="51"/>
                  <a:pt x="374" y="51"/>
                </a:cubicBezTo>
                <a:cubicBezTo>
                  <a:pt x="377" y="53"/>
                  <a:pt x="366" y="52"/>
                  <a:pt x="379" y="50"/>
                </a:cubicBezTo>
                <a:cubicBezTo>
                  <a:pt x="379" y="49"/>
                  <a:pt x="379" y="49"/>
                  <a:pt x="379" y="49"/>
                </a:cubicBezTo>
                <a:cubicBezTo>
                  <a:pt x="381" y="52"/>
                  <a:pt x="381" y="52"/>
                  <a:pt x="381" y="52"/>
                </a:cubicBezTo>
                <a:cubicBezTo>
                  <a:pt x="374" y="53"/>
                  <a:pt x="374" y="53"/>
                  <a:pt x="374" y="53"/>
                </a:cubicBezTo>
                <a:cubicBezTo>
                  <a:pt x="380" y="58"/>
                  <a:pt x="380" y="58"/>
                  <a:pt x="380" y="58"/>
                </a:cubicBezTo>
                <a:cubicBezTo>
                  <a:pt x="379" y="58"/>
                  <a:pt x="375" y="56"/>
                  <a:pt x="377" y="61"/>
                </a:cubicBezTo>
                <a:cubicBezTo>
                  <a:pt x="375" y="63"/>
                  <a:pt x="373" y="61"/>
                  <a:pt x="371" y="63"/>
                </a:cubicBezTo>
                <a:cubicBezTo>
                  <a:pt x="372" y="65"/>
                  <a:pt x="372" y="65"/>
                  <a:pt x="372" y="65"/>
                </a:cubicBezTo>
                <a:cubicBezTo>
                  <a:pt x="371" y="66"/>
                  <a:pt x="371" y="66"/>
                  <a:pt x="371" y="66"/>
                </a:cubicBezTo>
                <a:cubicBezTo>
                  <a:pt x="375" y="70"/>
                  <a:pt x="375" y="70"/>
                  <a:pt x="375" y="70"/>
                </a:cubicBezTo>
                <a:cubicBezTo>
                  <a:pt x="378" y="70"/>
                  <a:pt x="378" y="70"/>
                  <a:pt x="378" y="70"/>
                </a:cubicBezTo>
                <a:cubicBezTo>
                  <a:pt x="372" y="75"/>
                  <a:pt x="372" y="75"/>
                  <a:pt x="372" y="75"/>
                </a:cubicBezTo>
                <a:cubicBezTo>
                  <a:pt x="370" y="73"/>
                  <a:pt x="370" y="73"/>
                  <a:pt x="370" y="73"/>
                </a:cubicBezTo>
                <a:cubicBezTo>
                  <a:pt x="364" y="76"/>
                  <a:pt x="364" y="76"/>
                  <a:pt x="364" y="76"/>
                </a:cubicBezTo>
                <a:cubicBezTo>
                  <a:pt x="363" y="77"/>
                  <a:pt x="363" y="77"/>
                  <a:pt x="363" y="77"/>
                </a:cubicBezTo>
                <a:cubicBezTo>
                  <a:pt x="366" y="78"/>
                  <a:pt x="366" y="78"/>
                  <a:pt x="366" y="78"/>
                </a:cubicBezTo>
                <a:cubicBezTo>
                  <a:pt x="363" y="79"/>
                  <a:pt x="363" y="79"/>
                  <a:pt x="363" y="79"/>
                </a:cubicBezTo>
                <a:cubicBezTo>
                  <a:pt x="363" y="80"/>
                  <a:pt x="358" y="84"/>
                  <a:pt x="359" y="81"/>
                </a:cubicBezTo>
                <a:cubicBezTo>
                  <a:pt x="360" y="79"/>
                  <a:pt x="360" y="79"/>
                  <a:pt x="360" y="79"/>
                </a:cubicBezTo>
                <a:cubicBezTo>
                  <a:pt x="355" y="79"/>
                  <a:pt x="355" y="79"/>
                  <a:pt x="355" y="79"/>
                </a:cubicBezTo>
                <a:cubicBezTo>
                  <a:pt x="351" y="83"/>
                  <a:pt x="351" y="83"/>
                  <a:pt x="351" y="83"/>
                </a:cubicBezTo>
                <a:cubicBezTo>
                  <a:pt x="355" y="85"/>
                  <a:pt x="355" y="85"/>
                  <a:pt x="355" y="85"/>
                </a:cubicBezTo>
                <a:cubicBezTo>
                  <a:pt x="354" y="85"/>
                  <a:pt x="353" y="85"/>
                  <a:pt x="354" y="86"/>
                </a:cubicBezTo>
                <a:cubicBezTo>
                  <a:pt x="358" y="86"/>
                  <a:pt x="358" y="86"/>
                  <a:pt x="358" y="86"/>
                </a:cubicBezTo>
                <a:cubicBezTo>
                  <a:pt x="360" y="88"/>
                  <a:pt x="355" y="90"/>
                  <a:pt x="355" y="90"/>
                </a:cubicBezTo>
                <a:cubicBezTo>
                  <a:pt x="355" y="90"/>
                  <a:pt x="358" y="88"/>
                  <a:pt x="355" y="91"/>
                </a:cubicBezTo>
                <a:cubicBezTo>
                  <a:pt x="362" y="89"/>
                  <a:pt x="362" y="89"/>
                  <a:pt x="362" y="89"/>
                </a:cubicBezTo>
                <a:cubicBezTo>
                  <a:pt x="366" y="85"/>
                  <a:pt x="366" y="85"/>
                  <a:pt x="366" y="85"/>
                </a:cubicBezTo>
                <a:cubicBezTo>
                  <a:pt x="378" y="84"/>
                  <a:pt x="378" y="84"/>
                  <a:pt x="378" y="84"/>
                </a:cubicBezTo>
                <a:cubicBezTo>
                  <a:pt x="385" y="80"/>
                  <a:pt x="385" y="80"/>
                  <a:pt x="385" y="80"/>
                </a:cubicBezTo>
                <a:cubicBezTo>
                  <a:pt x="386" y="80"/>
                  <a:pt x="386" y="80"/>
                  <a:pt x="386" y="80"/>
                </a:cubicBezTo>
                <a:cubicBezTo>
                  <a:pt x="381" y="83"/>
                  <a:pt x="381" y="83"/>
                  <a:pt x="381" y="83"/>
                </a:cubicBezTo>
                <a:cubicBezTo>
                  <a:pt x="380" y="86"/>
                  <a:pt x="380" y="86"/>
                  <a:pt x="380" y="86"/>
                </a:cubicBezTo>
                <a:cubicBezTo>
                  <a:pt x="381" y="87"/>
                  <a:pt x="381" y="87"/>
                  <a:pt x="381" y="87"/>
                </a:cubicBezTo>
                <a:cubicBezTo>
                  <a:pt x="384" y="87"/>
                  <a:pt x="386" y="84"/>
                  <a:pt x="388" y="87"/>
                </a:cubicBezTo>
                <a:cubicBezTo>
                  <a:pt x="389" y="88"/>
                  <a:pt x="387" y="86"/>
                  <a:pt x="388" y="88"/>
                </a:cubicBezTo>
                <a:cubicBezTo>
                  <a:pt x="398" y="87"/>
                  <a:pt x="398" y="87"/>
                  <a:pt x="398" y="87"/>
                </a:cubicBezTo>
                <a:cubicBezTo>
                  <a:pt x="404" y="89"/>
                  <a:pt x="404" y="89"/>
                  <a:pt x="404" y="89"/>
                </a:cubicBezTo>
                <a:cubicBezTo>
                  <a:pt x="404" y="89"/>
                  <a:pt x="404" y="89"/>
                  <a:pt x="404" y="89"/>
                </a:cubicBezTo>
                <a:cubicBezTo>
                  <a:pt x="401" y="92"/>
                  <a:pt x="401" y="92"/>
                  <a:pt x="401" y="92"/>
                </a:cubicBezTo>
                <a:cubicBezTo>
                  <a:pt x="406" y="96"/>
                  <a:pt x="406" y="96"/>
                  <a:pt x="406" y="96"/>
                </a:cubicBezTo>
                <a:cubicBezTo>
                  <a:pt x="399" y="93"/>
                  <a:pt x="399" y="93"/>
                  <a:pt x="399" y="93"/>
                </a:cubicBezTo>
                <a:cubicBezTo>
                  <a:pt x="398" y="92"/>
                  <a:pt x="403" y="92"/>
                  <a:pt x="397" y="92"/>
                </a:cubicBezTo>
                <a:cubicBezTo>
                  <a:pt x="397" y="93"/>
                  <a:pt x="397" y="93"/>
                  <a:pt x="397" y="93"/>
                </a:cubicBezTo>
                <a:cubicBezTo>
                  <a:pt x="398" y="94"/>
                  <a:pt x="402" y="86"/>
                  <a:pt x="398" y="96"/>
                </a:cubicBezTo>
                <a:cubicBezTo>
                  <a:pt x="397" y="98"/>
                  <a:pt x="397" y="98"/>
                  <a:pt x="397" y="98"/>
                </a:cubicBezTo>
                <a:cubicBezTo>
                  <a:pt x="400" y="99"/>
                  <a:pt x="400" y="99"/>
                  <a:pt x="400" y="99"/>
                </a:cubicBezTo>
                <a:cubicBezTo>
                  <a:pt x="400" y="104"/>
                  <a:pt x="400" y="104"/>
                  <a:pt x="400" y="104"/>
                </a:cubicBezTo>
                <a:cubicBezTo>
                  <a:pt x="392" y="106"/>
                  <a:pt x="392" y="106"/>
                  <a:pt x="392" y="106"/>
                </a:cubicBezTo>
                <a:cubicBezTo>
                  <a:pt x="390" y="105"/>
                  <a:pt x="400" y="103"/>
                  <a:pt x="388" y="110"/>
                </a:cubicBezTo>
                <a:cubicBezTo>
                  <a:pt x="384" y="108"/>
                  <a:pt x="384" y="108"/>
                  <a:pt x="384" y="108"/>
                </a:cubicBezTo>
                <a:cubicBezTo>
                  <a:pt x="379" y="110"/>
                  <a:pt x="379" y="110"/>
                  <a:pt x="379" y="110"/>
                </a:cubicBezTo>
                <a:cubicBezTo>
                  <a:pt x="380" y="113"/>
                  <a:pt x="382" y="110"/>
                  <a:pt x="384" y="111"/>
                </a:cubicBezTo>
                <a:cubicBezTo>
                  <a:pt x="382" y="114"/>
                  <a:pt x="382" y="114"/>
                  <a:pt x="382" y="114"/>
                </a:cubicBezTo>
                <a:cubicBezTo>
                  <a:pt x="385" y="114"/>
                  <a:pt x="385" y="114"/>
                  <a:pt x="385" y="114"/>
                </a:cubicBezTo>
                <a:cubicBezTo>
                  <a:pt x="386" y="111"/>
                  <a:pt x="386" y="111"/>
                  <a:pt x="386" y="111"/>
                </a:cubicBezTo>
                <a:cubicBezTo>
                  <a:pt x="391" y="112"/>
                  <a:pt x="391" y="112"/>
                  <a:pt x="391" y="112"/>
                </a:cubicBezTo>
                <a:cubicBezTo>
                  <a:pt x="391" y="114"/>
                  <a:pt x="391" y="114"/>
                  <a:pt x="391" y="114"/>
                </a:cubicBezTo>
                <a:cubicBezTo>
                  <a:pt x="397" y="117"/>
                  <a:pt x="397" y="117"/>
                  <a:pt x="397" y="117"/>
                </a:cubicBezTo>
                <a:cubicBezTo>
                  <a:pt x="397" y="118"/>
                  <a:pt x="397" y="118"/>
                  <a:pt x="397" y="118"/>
                </a:cubicBezTo>
                <a:cubicBezTo>
                  <a:pt x="400" y="118"/>
                  <a:pt x="400" y="118"/>
                  <a:pt x="400" y="118"/>
                </a:cubicBezTo>
                <a:cubicBezTo>
                  <a:pt x="400" y="122"/>
                  <a:pt x="400" y="122"/>
                  <a:pt x="400" y="122"/>
                </a:cubicBezTo>
                <a:cubicBezTo>
                  <a:pt x="405" y="119"/>
                  <a:pt x="405" y="119"/>
                  <a:pt x="405" y="119"/>
                </a:cubicBezTo>
                <a:cubicBezTo>
                  <a:pt x="408" y="119"/>
                  <a:pt x="408" y="119"/>
                  <a:pt x="408" y="119"/>
                </a:cubicBezTo>
                <a:cubicBezTo>
                  <a:pt x="412" y="121"/>
                  <a:pt x="412" y="116"/>
                  <a:pt x="416" y="117"/>
                </a:cubicBezTo>
                <a:cubicBezTo>
                  <a:pt x="418" y="116"/>
                  <a:pt x="424" y="116"/>
                  <a:pt x="418" y="112"/>
                </a:cubicBezTo>
                <a:cubicBezTo>
                  <a:pt x="425" y="112"/>
                  <a:pt x="425" y="112"/>
                  <a:pt x="425" y="112"/>
                </a:cubicBezTo>
                <a:cubicBezTo>
                  <a:pt x="426" y="108"/>
                  <a:pt x="426" y="108"/>
                  <a:pt x="426" y="108"/>
                </a:cubicBezTo>
                <a:cubicBezTo>
                  <a:pt x="428" y="104"/>
                  <a:pt x="428" y="104"/>
                  <a:pt x="428" y="104"/>
                </a:cubicBezTo>
                <a:cubicBezTo>
                  <a:pt x="428" y="105"/>
                  <a:pt x="428" y="105"/>
                  <a:pt x="428" y="105"/>
                </a:cubicBezTo>
                <a:cubicBezTo>
                  <a:pt x="434" y="107"/>
                  <a:pt x="434" y="107"/>
                  <a:pt x="434" y="107"/>
                </a:cubicBezTo>
                <a:cubicBezTo>
                  <a:pt x="435" y="107"/>
                  <a:pt x="428" y="110"/>
                  <a:pt x="437" y="107"/>
                </a:cubicBezTo>
                <a:cubicBezTo>
                  <a:pt x="434" y="105"/>
                  <a:pt x="434" y="105"/>
                  <a:pt x="434" y="105"/>
                </a:cubicBezTo>
                <a:cubicBezTo>
                  <a:pt x="438" y="102"/>
                  <a:pt x="438" y="102"/>
                  <a:pt x="438" y="102"/>
                </a:cubicBezTo>
                <a:cubicBezTo>
                  <a:pt x="443" y="105"/>
                  <a:pt x="443" y="105"/>
                  <a:pt x="443" y="105"/>
                </a:cubicBezTo>
                <a:cubicBezTo>
                  <a:pt x="449" y="104"/>
                  <a:pt x="449" y="104"/>
                  <a:pt x="449" y="104"/>
                </a:cubicBezTo>
                <a:cubicBezTo>
                  <a:pt x="450" y="104"/>
                  <a:pt x="450" y="104"/>
                  <a:pt x="450" y="104"/>
                </a:cubicBezTo>
                <a:cubicBezTo>
                  <a:pt x="453" y="103"/>
                  <a:pt x="432" y="110"/>
                  <a:pt x="456" y="101"/>
                </a:cubicBezTo>
                <a:cubicBezTo>
                  <a:pt x="471" y="92"/>
                  <a:pt x="471" y="92"/>
                  <a:pt x="471" y="92"/>
                </a:cubicBezTo>
                <a:cubicBezTo>
                  <a:pt x="469" y="91"/>
                  <a:pt x="468" y="91"/>
                  <a:pt x="469" y="88"/>
                </a:cubicBezTo>
                <a:cubicBezTo>
                  <a:pt x="471" y="88"/>
                  <a:pt x="471" y="88"/>
                  <a:pt x="471" y="88"/>
                </a:cubicBezTo>
                <a:cubicBezTo>
                  <a:pt x="478" y="87"/>
                  <a:pt x="478" y="87"/>
                  <a:pt x="478" y="87"/>
                </a:cubicBezTo>
                <a:cubicBezTo>
                  <a:pt x="477" y="88"/>
                  <a:pt x="476" y="86"/>
                  <a:pt x="475" y="89"/>
                </a:cubicBezTo>
                <a:cubicBezTo>
                  <a:pt x="475" y="91"/>
                  <a:pt x="475" y="91"/>
                  <a:pt x="475" y="91"/>
                </a:cubicBezTo>
                <a:cubicBezTo>
                  <a:pt x="475" y="93"/>
                  <a:pt x="475" y="93"/>
                  <a:pt x="475" y="93"/>
                </a:cubicBezTo>
                <a:cubicBezTo>
                  <a:pt x="478" y="94"/>
                  <a:pt x="478" y="94"/>
                  <a:pt x="478" y="94"/>
                </a:cubicBezTo>
                <a:cubicBezTo>
                  <a:pt x="481" y="86"/>
                  <a:pt x="481" y="86"/>
                  <a:pt x="481" y="86"/>
                </a:cubicBezTo>
                <a:cubicBezTo>
                  <a:pt x="482" y="85"/>
                  <a:pt x="482" y="85"/>
                  <a:pt x="482" y="85"/>
                </a:cubicBezTo>
                <a:cubicBezTo>
                  <a:pt x="484" y="89"/>
                  <a:pt x="484" y="89"/>
                  <a:pt x="484" y="89"/>
                </a:cubicBezTo>
                <a:cubicBezTo>
                  <a:pt x="489" y="86"/>
                  <a:pt x="489" y="86"/>
                  <a:pt x="489" y="86"/>
                </a:cubicBezTo>
                <a:cubicBezTo>
                  <a:pt x="492" y="88"/>
                  <a:pt x="492" y="88"/>
                  <a:pt x="492" y="88"/>
                </a:cubicBezTo>
                <a:cubicBezTo>
                  <a:pt x="496" y="85"/>
                  <a:pt x="496" y="85"/>
                  <a:pt x="496" y="85"/>
                </a:cubicBezTo>
                <a:cubicBezTo>
                  <a:pt x="497" y="87"/>
                  <a:pt x="488" y="83"/>
                  <a:pt x="498" y="87"/>
                </a:cubicBezTo>
                <a:cubicBezTo>
                  <a:pt x="502" y="83"/>
                  <a:pt x="502" y="83"/>
                  <a:pt x="502" y="83"/>
                </a:cubicBezTo>
                <a:cubicBezTo>
                  <a:pt x="508" y="82"/>
                  <a:pt x="508" y="82"/>
                  <a:pt x="508" y="82"/>
                </a:cubicBezTo>
                <a:cubicBezTo>
                  <a:pt x="513" y="78"/>
                  <a:pt x="513" y="78"/>
                  <a:pt x="513" y="78"/>
                </a:cubicBezTo>
                <a:cubicBezTo>
                  <a:pt x="513" y="75"/>
                  <a:pt x="513" y="75"/>
                  <a:pt x="513" y="75"/>
                </a:cubicBezTo>
                <a:cubicBezTo>
                  <a:pt x="515" y="74"/>
                  <a:pt x="515" y="74"/>
                  <a:pt x="515" y="74"/>
                </a:cubicBezTo>
                <a:cubicBezTo>
                  <a:pt x="518" y="76"/>
                  <a:pt x="518" y="76"/>
                  <a:pt x="518" y="76"/>
                </a:cubicBezTo>
                <a:cubicBezTo>
                  <a:pt x="521" y="73"/>
                  <a:pt x="521" y="73"/>
                  <a:pt x="521" y="73"/>
                </a:cubicBezTo>
                <a:cubicBezTo>
                  <a:pt x="522" y="75"/>
                  <a:pt x="522" y="75"/>
                  <a:pt x="522" y="75"/>
                </a:cubicBezTo>
                <a:cubicBezTo>
                  <a:pt x="527" y="72"/>
                  <a:pt x="527" y="72"/>
                  <a:pt x="527" y="72"/>
                </a:cubicBezTo>
                <a:cubicBezTo>
                  <a:pt x="532" y="71"/>
                  <a:pt x="532" y="71"/>
                  <a:pt x="532" y="71"/>
                </a:cubicBezTo>
                <a:cubicBezTo>
                  <a:pt x="533" y="71"/>
                  <a:pt x="527" y="75"/>
                  <a:pt x="534" y="69"/>
                </a:cubicBezTo>
                <a:cubicBezTo>
                  <a:pt x="535" y="70"/>
                  <a:pt x="535" y="70"/>
                  <a:pt x="535" y="70"/>
                </a:cubicBezTo>
                <a:cubicBezTo>
                  <a:pt x="538" y="65"/>
                  <a:pt x="538" y="65"/>
                  <a:pt x="538" y="65"/>
                </a:cubicBezTo>
                <a:cubicBezTo>
                  <a:pt x="545" y="65"/>
                  <a:pt x="545" y="65"/>
                  <a:pt x="545" y="65"/>
                </a:cubicBezTo>
                <a:cubicBezTo>
                  <a:pt x="546" y="64"/>
                  <a:pt x="546" y="64"/>
                  <a:pt x="546" y="64"/>
                </a:cubicBezTo>
                <a:cubicBezTo>
                  <a:pt x="541" y="67"/>
                  <a:pt x="548" y="61"/>
                  <a:pt x="540" y="62"/>
                </a:cubicBezTo>
                <a:cubicBezTo>
                  <a:pt x="544" y="61"/>
                  <a:pt x="544" y="61"/>
                  <a:pt x="544" y="61"/>
                </a:cubicBezTo>
                <a:cubicBezTo>
                  <a:pt x="545" y="62"/>
                  <a:pt x="545" y="62"/>
                  <a:pt x="545" y="62"/>
                </a:cubicBezTo>
                <a:cubicBezTo>
                  <a:pt x="548" y="60"/>
                  <a:pt x="548" y="60"/>
                  <a:pt x="548" y="60"/>
                </a:cubicBezTo>
                <a:cubicBezTo>
                  <a:pt x="551" y="62"/>
                  <a:pt x="551" y="62"/>
                  <a:pt x="551" y="62"/>
                </a:cubicBezTo>
                <a:cubicBezTo>
                  <a:pt x="555" y="60"/>
                  <a:pt x="555" y="60"/>
                  <a:pt x="555" y="60"/>
                </a:cubicBezTo>
                <a:cubicBezTo>
                  <a:pt x="561" y="59"/>
                  <a:pt x="561" y="59"/>
                  <a:pt x="561" y="59"/>
                </a:cubicBezTo>
                <a:cubicBezTo>
                  <a:pt x="562" y="60"/>
                  <a:pt x="562" y="60"/>
                  <a:pt x="562" y="60"/>
                </a:cubicBezTo>
                <a:cubicBezTo>
                  <a:pt x="568" y="57"/>
                  <a:pt x="568" y="57"/>
                  <a:pt x="568" y="57"/>
                </a:cubicBezTo>
                <a:cubicBezTo>
                  <a:pt x="568" y="56"/>
                  <a:pt x="562" y="58"/>
                  <a:pt x="570" y="57"/>
                </a:cubicBezTo>
                <a:cubicBezTo>
                  <a:pt x="571" y="53"/>
                  <a:pt x="571" y="53"/>
                  <a:pt x="571" y="53"/>
                </a:cubicBezTo>
                <a:cubicBezTo>
                  <a:pt x="580" y="52"/>
                  <a:pt x="580" y="52"/>
                  <a:pt x="580" y="52"/>
                </a:cubicBezTo>
                <a:cubicBezTo>
                  <a:pt x="582" y="50"/>
                  <a:pt x="582" y="50"/>
                  <a:pt x="582" y="50"/>
                </a:cubicBezTo>
                <a:cubicBezTo>
                  <a:pt x="586" y="50"/>
                  <a:pt x="586" y="50"/>
                  <a:pt x="586" y="50"/>
                </a:cubicBezTo>
                <a:cubicBezTo>
                  <a:pt x="589" y="46"/>
                  <a:pt x="589" y="46"/>
                  <a:pt x="589" y="46"/>
                </a:cubicBezTo>
                <a:cubicBezTo>
                  <a:pt x="595" y="44"/>
                  <a:pt x="595" y="44"/>
                  <a:pt x="595" y="44"/>
                </a:cubicBezTo>
                <a:cubicBezTo>
                  <a:pt x="598" y="40"/>
                  <a:pt x="598" y="40"/>
                  <a:pt x="598" y="40"/>
                </a:cubicBezTo>
                <a:cubicBezTo>
                  <a:pt x="605" y="36"/>
                  <a:pt x="605" y="36"/>
                  <a:pt x="605" y="36"/>
                </a:cubicBezTo>
                <a:cubicBezTo>
                  <a:pt x="607" y="38"/>
                  <a:pt x="607" y="38"/>
                  <a:pt x="607" y="38"/>
                </a:cubicBezTo>
                <a:cubicBezTo>
                  <a:pt x="610" y="38"/>
                  <a:pt x="610" y="38"/>
                  <a:pt x="610" y="38"/>
                </a:cubicBezTo>
                <a:cubicBezTo>
                  <a:pt x="613" y="35"/>
                  <a:pt x="613" y="35"/>
                  <a:pt x="613" y="35"/>
                </a:cubicBezTo>
                <a:cubicBezTo>
                  <a:pt x="621" y="34"/>
                  <a:pt x="621" y="34"/>
                  <a:pt x="621" y="34"/>
                </a:cubicBezTo>
                <a:cubicBezTo>
                  <a:pt x="619" y="32"/>
                  <a:pt x="620" y="33"/>
                  <a:pt x="626" y="31"/>
                </a:cubicBezTo>
                <a:cubicBezTo>
                  <a:pt x="622" y="28"/>
                  <a:pt x="622" y="28"/>
                  <a:pt x="622" y="28"/>
                </a:cubicBezTo>
                <a:cubicBezTo>
                  <a:pt x="618" y="28"/>
                  <a:pt x="618" y="28"/>
                  <a:pt x="618" y="28"/>
                </a:cubicBezTo>
                <a:cubicBezTo>
                  <a:pt x="622" y="27"/>
                  <a:pt x="622" y="27"/>
                  <a:pt x="622" y="27"/>
                </a:cubicBezTo>
                <a:cubicBezTo>
                  <a:pt x="627" y="29"/>
                  <a:pt x="627" y="29"/>
                  <a:pt x="627" y="29"/>
                </a:cubicBezTo>
                <a:cubicBezTo>
                  <a:pt x="628" y="30"/>
                  <a:pt x="620" y="26"/>
                  <a:pt x="628" y="32"/>
                </a:cubicBezTo>
                <a:cubicBezTo>
                  <a:pt x="633" y="30"/>
                  <a:pt x="633" y="30"/>
                  <a:pt x="633" y="30"/>
                </a:cubicBezTo>
                <a:cubicBezTo>
                  <a:pt x="633" y="27"/>
                  <a:pt x="633" y="27"/>
                  <a:pt x="633" y="27"/>
                </a:cubicBezTo>
                <a:cubicBezTo>
                  <a:pt x="638" y="27"/>
                  <a:pt x="638" y="27"/>
                  <a:pt x="638" y="27"/>
                </a:cubicBezTo>
                <a:cubicBezTo>
                  <a:pt x="639" y="23"/>
                  <a:pt x="639" y="23"/>
                  <a:pt x="639" y="23"/>
                </a:cubicBezTo>
                <a:cubicBezTo>
                  <a:pt x="640" y="25"/>
                  <a:pt x="640" y="25"/>
                  <a:pt x="640" y="25"/>
                </a:cubicBezTo>
                <a:cubicBezTo>
                  <a:pt x="640" y="24"/>
                  <a:pt x="645" y="25"/>
                  <a:pt x="646" y="20"/>
                </a:cubicBezTo>
                <a:cubicBezTo>
                  <a:pt x="644" y="19"/>
                  <a:pt x="644" y="19"/>
                  <a:pt x="644" y="19"/>
                </a:cubicBezTo>
                <a:cubicBezTo>
                  <a:pt x="649" y="17"/>
                  <a:pt x="649" y="17"/>
                  <a:pt x="649" y="17"/>
                </a:cubicBezTo>
                <a:cubicBezTo>
                  <a:pt x="654" y="19"/>
                  <a:pt x="654" y="19"/>
                  <a:pt x="654" y="19"/>
                </a:cubicBezTo>
                <a:cubicBezTo>
                  <a:pt x="657" y="15"/>
                  <a:pt x="657" y="15"/>
                  <a:pt x="657" y="15"/>
                </a:cubicBezTo>
                <a:cubicBezTo>
                  <a:pt x="656" y="14"/>
                  <a:pt x="656" y="14"/>
                  <a:pt x="656" y="14"/>
                </a:cubicBezTo>
                <a:cubicBezTo>
                  <a:pt x="649" y="11"/>
                  <a:pt x="649" y="11"/>
                  <a:pt x="649" y="11"/>
                </a:cubicBezTo>
                <a:cubicBezTo>
                  <a:pt x="644" y="11"/>
                  <a:pt x="644" y="11"/>
                  <a:pt x="644" y="11"/>
                </a:cubicBezTo>
                <a:cubicBezTo>
                  <a:pt x="641" y="10"/>
                  <a:pt x="644" y="16"/>
                  <a:pt x="640" y="11"/>
                </a:cubicBezTo>
                <a:cubicBezTo>
                  <a:pt x="644" y="8"/>
                  <a:pt x="644" y="8"/>
                  <a:pt x="644" y="8"/>
                </a:cubicBezTo>
                <a:cubicBezTo>
                  <a:pt x="663" y="5"/>
                  <a:pt x="663" y="5"/>
                  <a:pt x="663" y="5"/>
                </a:cubicBezTo>
                <a:cubicBezTo>
                  <a:pt x="664" y="3"/>
                  <a:pt x="664" y="3"/>
                  <a:pt x="664" y="3"/>
                </a:cubicBezTo>
                <a:cubicBezTo>
                  <a:pt x="663" y="2"/>
                  <a:pt x="663" y="2"/>
                  <a:pt x="663" y="2"/>
                </a:cubicBezTo>
                <a:cubicBezTo>
                  <a:pt x="667" y="4"/>
                  <a:pt x="667" y="4"/>
                  <a:pt x="667" y="4"/>
                </a:cubicBezTo>
                <a:cubicBezTo>
                  <a:pt x="667" y="5"/>
                  <a:pt x="667" y="5"/>
                  <a:pt x="667" y="5"/>
                </a:cubicBezTo>
                <a:cubicBezTo>
                  <a:pt x="668" y="6"/>
                  <a:pt x="668" y="6"/>
                  <a:pt x="668" y="6"/>
                </a:cubicBezTo>
                <a:cubicBezTo>
                  <a:pt x="671" y="5"/>
                  <a:pt x="674" y="6"/>
                  <a:pt x="676" y="5"/>
                </a:cubicBezTo>
                <a:cubicBezTo>
                  <a:pt x="677" y="8"/>
                  <a:pt x="677" y="8"/>
                  <a:pt x="677" y="8"/>
                </a:cubicBezTo>
                <a:cubicBezTo>
                  <a:pt x="676" y="10"/>
                  <a:pt x="676" y="10"/>
                  <a:pt x="676" y="10"/>
                </a:cubicBezTo>
                <a:cubicBezTo>
                  <a:pt x="678" y="13"/>
                  <a:pt x="678" y="13"/>
                  <a:pt x="678" y="13"/>
                </a:cubicBezTo>
                <a:cubicBezTo>
                  <a:pt x="679" y="12"/>
                  <a:pt x="679" y="12"/>
                  <a:pt x="679" y="12"/>
                </a:cubicBezTo>
                <a:cubicBezTo>
                  <a:pt x="678" y="14"/>
                  <a:pt x="678" y="14"/>
                  <a:pt x="678" y="14"/>
                </a:cubicBezTo>
                <a:cubicBezTo>
                  <a:pt x="671" y="15"/>
                  <a:pt x="671" y="15"/>
                  <a:pt x="671" y="15"/>
                </a:cubicBezTo>
                <a:cubicBezTo>
                  <a:pt x="668" y="19"/>
                  <a:pt x="668" y="19"/>
                  <a:pt x="668" y="19"/>
                </a:cubicBezTo>
                <a:cubicBezTo>
                  <a:pt x="674" y="20"/>
                  <a:pt x="674" y="20"/>
                  <a:pt x="674" y="20"/>
                </a:cubicBezTo>
                <a:cubicBezTo>
                  <a:pt x="677" y="17"/>
                  <a:pt x="677" y="17"/>
                  <a:pt x="677" y="17"/>
                </a:cubicBezTo>
                <a:cubicBezTo>
                  <a:pt x="702" y="19"/>
                  <a:pt x="702" y="19"/>
                  <a:pt x="702" y="19"/>
                </a:cubicBezTo>
                <a:cubicBezTo>
                  <a:pt x="704" y="16"/>
                  <a:pt x="706" y="17"/>
                  <a:pt x="708" y="18"/>
                </a:cubicBezTo>
                <a:cubicBezTo>
                  <a:pt x="708" y="20"/>
                  <a:pt x="708" y="20"/>
                  <a:pt x="708" y="20"/>
                </a:cubicBezTo>
                <a:cubicBezTo>
                  <a:pt x="706" y="19"/>
                  <a:pt x="706" y="19"/>
                  <a:pt x="706" y="19"/>
                </a:cubicBezTo>
                <a:cubicBezTo>
                  <a:pt x="705" y="20"/>
                  <a:pt x="705" y="20"/>
                  <a:pt x="705" y="20"/>
                </a:cubicBezTo>
                <a:cubicBezTo>
                  <a:pt x="702" y="20"/>
                  <a:pt x="706" y="14"/>
                  <a:pt x="705" y="23"/>
                </a:cubicBezTo>
                <a:cubicBezTo>
                  <a:pt x="702" y="23"/>
                  <a:pt x="702" y="23"/>
                  <a:pt x="702" y="23"/>
                </a:cubicBezTo>
                <a:cubicBezTo>
                  <a:pt x="702" y="27"/>
                  <a:pt x="695" y="28"/>
                  <a:pt x="690" y="27"/>
                </a:cubicBezTo>
                <a:cubicBezTo>
                  <a:pt x="688" y="27"/>
                  <a:pt x="703" y="28"/>
                  <a:pt x="685" y="28"/>
                </a:cubicBezTo>
                <a:cubicBezTo>
                  <a:pt x="684" y="28"/>
                  <a:pt x="689" y="25"/>
                  <a:pt x="683" y="29"/>
                </a:cubicBezTo>
                <a:cubicBezTo>
                  <a:pt x="683" y="30"/>
                  <a:pt x="683" y="30"/>
                  <a:pt x="683" y="30"/>
                </a:cubicBezTo>
                <a:cubicBezTo>
                  <a:pt x="685" y="28"/>
                  <a:pt x="683" y="27"/>
                  <a:pt x="687" y="32"/>
                </a:cubicBezTo>
                <a:cubicBezTo>
                  <a:pt x="687" y="32"/>
                  <a:pt x="687" y="32"/>
                  <a:pt x="687" y="32"/>
                </a:cubicBezTo>
                <a:cubicBezTo>
                  <a:pt x="688" y="33"/>
                  <a:pt x="688" y="33"/>
                  <a:pt x="688" y="33"/>
                </a:cubicBezTo>
                <a:cubicBezTo>
                  <a:pt x="690" y="32"/>
                  <a:pt x="690" y="32"/>
                  <a:pt x="690" y="32"/>
                </a:cubicBezTo>
                <a:cubicBezTo>
                  <a:pt x="692" y="29"/>
                  <a:pt x="694" y="37"/>
                  <a:pt x="694" y="29"/>
                </a:cubicBezTo>
                <a:cubicBezTo>
                  <a:pt x="702" y="29"/>
                  <a:pt x="702" y="29"/>
                  <a:pt x="702" y="29"/>
                </a:cubicBezTo>
                <a:cubicBezTo>
                  <a:pt x="707" y="27"/>
                  <a:pt x="707" y="27"/>
                  <a:pt x="707" y="27"/>
                </a:cubicBezTo>
                <a:cubicBezTo>
                  <a:pt x="705" y="32"/>
                  <a:pt x="705" y="32"/>
                  <a:pt x="705" y="32"/>
                </a:cubicBezTo>
                <a:cubicBezTo>
                  <a:pt x="699" y="32"/>
                  <a:pt x="699" y="32"/>
                  <a:pt x="699" y="32"/>
                </a:cubicBezTo>
                <a:cubicBezTo>
                  <a:pt x="698" y="33"/>
                  <a:pt x="698" y="33"/>
                  <a:pt x="698" y="33"/>
                </a:cubicBezTo>
                <a:cubicBezTo>
                  <a:pt x="697" y="32"/>
                  <a:pt x="697" y="32"/>
                  <a:pt x="697" y="32"/>
                </a:cubicBezTo>
                <a:cubicBezTo>
                  <a:pt x="694" y="37"/>
                  <a:pt x="694" y="37"/>
                  <a:pt x="694" y="37"/>
                </a:cubicBezTo>
                <a:cubicBezTo>
                  <a:pt x="682" y="43"/>
                  <a:pt x="682" y="43"/>
                  <a:pt x="682" y="43"/>
                </a:cubicBezTo>
                <a:cubicBezTo>
                  <a:pt x="682" y="44"/>
                  <a:pt x="682" y="44"/>
                  <a:pt x="682" y="44"/>
                </a:cubicBezTo>
                <a:cubicBezTo>
                  <a:pt x="685" y="41"/>
                  <a:pt x="688" y="47"/>
                  <a:pt x="690" y="42"/>
                </a:cubicBezTo>
                <a:cubicBezTo>
                  <a:pt x="696" y="40"/>
                  <a:pt x="693" y="41"/>
                  <a:pt x="699" y="43"/>
                </a:cubicBezTo>
                <a:cubicBezTo>
                  <a:pt x="700" y="40"/>
                  <a:pt x="700" y="40"/>
                  <a:pt x="700" y="40"/>
                </a:cubicBezTo>
                <a:cubicBezTo>
                  <a:pt x="702" y="41"/>
                  <a:pt x="705" y="42"/>
                  <a:pt x="706" y="38"/>
                </a:cubicBezTo>
                <a:cubicBezTo>
                  <a:pt x="708" y="38"/>
                  <a:pt x="710" y="38"/>
                  <a:pt x="711" y="37"/>
                </a:cubicBezTo>
                <a:cubicBezTo>
                  <a:pt x="712" y="41"/>
                  <a:pt x="712" y="41"/>
                  <a:pt x="712" y="41"/>
                </a:cubicBezTo>
                <a:cubicBezTo>
                  <a:pt x="718" y="39"/>
                  <a:pt x="718" y="39"/>
                  <a:pt x="718" y="39"/>
                </a:cubicBezTo>
                <a:cubicBezTo>
                  <a:pt x="722" y="41"/>
                  <a:pt x="722" y="41"/>
                  <a:pt x="722" y="41"/>
                </a:cubicBezTo>
                <a:cubicBezTo>
                  <a:pt x="724" y="41"/>
                  <a:pt x="724" y="41"/>
                  <a:pt x="724" y="41"/>
                </a:cubicBezTo>
                <a:cubicBezTo>
                  <a:pt x="727" y="36"/>
                  <a:pt x="727" y="36"/>
                  <a:pt x="727" y="36"/>
                </a:cubicBezTo>
                <a:cubicBezTo>
                  <a:pt x="728" y="38"/>
                  <a:pt x="729" y="35"/>
                  <a:pt x="730" y="37"/>
                </a:cubicBezTo>
                <a:cubicBezTo>
                  <a:pt x="729" y="34"/>
                  <a:pt x="729" y="34"/>
                  <a:pt x="729" y="34"/>
                </a:cubicBezTo>
                <a:cubicBezTo>
                  <a:pt x="730" y="35"/>
                  <a:pt x="730" y="35"/>
                  <a:pt x="730" y="35"/>
                </a:cubicBezTo>
                <a:cubicBezTo>
                  <a:pt x="734" y="33"/>
                  <a:pt x="728" y="40"/>
                  <a:pt x="733" y="33"/>
                </a:cubicBezTo>
                <a:cubicBezTo>
                  <a:pt x="728" y="30"/>
                  <a:pt x="728" y="30"/>
                  <a:pt x="728" y="30"/>
                </a:cubicBezTo>
                <a:cubicBezTo>
                  <a:pt x="724" y="31"/>
                  <a:pt x="724" y="31"/>
                  <a:pt x="724" y="31"/>
                </a:cubicBezTo>
                <a:cubicBezTo>
                  <a:pt x="724" y="29"/>
                  <a:pt x="724" y="29"/>
                  <a:pt x="724" y="29"/>
                </a:cubicBezTo>
                <a:cubicBezTo>
                  <a:pt x="724" y="27"/>
                  <a:pt x="724" y="27"/>
                  <a:pt x="724" y="27"/>
                </a:cubicBezTo>
                <a:cubicBezTo>
                  <a:pt x="722" y="26"/>
                  <a:pt x="722" y="26"/>
                  <a:pt x="722" y="26"/>
                </a:cubicBezTo>
                <a:cubicBezTo>
                  <a:pt x="721" y="25"/>
                  <a:pt x="718" y="29"/>
                  <a:pt x="718" y="24"/>
                </a:cubicBezTo>
                <a:cubicBezTo>
                  <a:pt x="718" y="24"/>
                  <a:pt x="716" y="26"/>
                  <a:pt x="719" y="23"/>
                </a:cubicBezTo>
                <a:cubicBezTo>
                  <a:pt x="724" y="26"/>
                  <a:pt x="724" y="26"/>
                  <a:pt x="724" y="26"/>
                </a:cubicBezTo>
                <a:cubicBezTo>
                  <a:pt x="726" y="26"/>
                  <a:pt x="726" y="26"/>
                  <a:pt x="726" y="26"/>
                </a:cubicBezTo>
                <a:cubicBezTo>
                  <a:pt x="726" y="24"/>
                  <a:pt x="726" y="24"/>
                  <a:pt x="726" y="24"/>
                </a:cubicBezTo>
                <a:cubicBezTo>
                  <a:pt x="724" y="22"/>
                  <a:pt x="724" y="22"/>
                  <a:pt x="724" y="22"/>
                </a:cubicBezTo>
                <a:cubicBezTo>
                  <a:pt x="718" y="22"/>
                  <a:pt x="718" y="22"/>
                  <a:pt x="718" y="22"/>
                </a:cubicBezTo>
                <a:cubicBezTo>
                  <a:pt x="715" y="25"/>
                  <a:pt x="715" y="25"/>
                  <a:pt x="715" y="25"/>
                </a:cubicBezTo>
                <a:cubicBezTo>
                  <a:pt x="712" y="25"/>
                  <a:pt x="712" y="25"/>
                  <a:pt x="712" y="25"/>
                </a:cubicBezTo>
                <a:cubicBezTo>
                  <a:pt x="709" y="26"/>
                  <a:pt x="709" y="26"/>
                  <a:pt x="709" y="26"/>
                </a:cubicBezTo>
                <a:cubicBezTo>
                  <a:pt x="706" y="24"/>
                  <a:pt x="706" y="24"/>
                  <a:pt x="706" y="24"/>
                </a:cubicBezTo>
                <a:cubicBezTo>
                  <a:pt x="709" y="23"/>
                  <a:pt x="709" y="23"/>
                  <a:pt x="709" y="23"/>
                </a:cubicBezTo>
                <a:cubicBezTo>
                  <a:pt x="708" y="22"/>
                  <a:pt x="710" y="28"/>
                  <a:pt x="715" y="21"/>
                </a:cubicBezTo>
                <a:cubicBezTo>
                  <a:pt x="715" y="20"/>
                  <a:pt x="715" y="20"/>
                  <a:pt x="715" y="20"/>
                </a:cubicBezTo>
                <a:cubicBezTo>
                  <a:pt x="711" y="20"/>
                  <a:pt x="711" y="20"/>
                  <a:pt x="711" y="20"/>
                </a:cubicBezTo>
                <a:cubicBezTo>
                  <a:pt x="710" y="19"/>
                  <a:pt x="710" y="19"/>
                  <a:pt x="710" y="19"/>
                </a:cubicBezTo>
                <a:cubicBezTo>
                  <a:pt x="711" y="18"/>
                  <a:pt x="711" y="18"/>
                  <a:pt x="711" y="18"/>
                </a:cubicBezTo>
                <a:cubicBezTo>
                  <a:pt x="720" y="19"/>
                  <a:pt x="720" y="19"/>
                  <a:pt x="720" y="19"/>
                </a:cubicBezTo>
                <a:cubicBezTo>
                  <a:pt x="723" y="21"/>
                  <a:pt x="721" y="16"/>
                  <a:pt x="725" y="16"/>
                </a:cubicBezTo>
                <a:cubicBezTo>
                  <a:pt x="725" y="20"/>
                  <a:pt x="725" y="20"/>
                  <a:pt x="725" y="20"/>
                </a:cubicBezTo>
                <a:cubicBezTo>
                  <a:pt x="732" y="17"/>
                  <a:pt x="732" y="17"/>
                  <a:pt x="732" y="17"/>
                </a:cubicBezTo>
                <a:cubicBezTo>
                  <a:pt x="739" y="18"/>
                  <a:pt x="739" y="18"/>
                  <a:pt x="739" y="18"/>
                </a:cubicBezTo>
                <a:cubicBezTo>
                  <a:pt x="740" y="20"/>
                  <a:pt x="740" y="20"/>
                  <a:pt x="740" y="20"/>
                </a:cubicBezTo>
                <a:cubicBezTo>
                  <a:pt x="744" y="18"/>
                  <a:pt x="744" y="18"/>
                  <a:pt x="744" y="18"/>
                </a:cubicBezTo>
                <a:cubicBezTo>
                  <a:pt x="747" y="16"/>
                  <a:pt x="747" y="16"/>
                  <a:pt x="747" y="16"/>
                </a:cubicBezTo>
                <a:cubicBezTo>
                  <a:pt x="744" y="20"/>
                  <a:pt x="744" y="20"/>
                  <a:pt x="744" y="20"/>
                </a:cubicBezTo>
                <a:cubicBezTo>
                  <a:pt x="743" y="23"/>
                  <a:pt x="743" y="23"/>
                  <a:pt x="743" y="23"/>
                </a:cubicBezTo>
                <a:cubicBezTo>
                  <a:pt x="744" y="24"/>
                  <a:pt x="744" y="24"/>
                  <a:pt x="744" y="24"/>
                </a:cubicBezTo>
                <a:cubicBezTo>
                  <a:pt x="738" y="26"/>
                  <a:pt x="738" y="26"/>
                  <a:pt x="738" y="26"/>
                </a:cubicBezTo>
                <a:cubicBezTo>
                  <a:pt x="740" y="27"/>
                  <a:pt x="740" y="27"/>
                  <a:pt x="740" y="27"/>
                </a:cubicBezTo>
                <a:cubicBezTo>
                  <a:pt x="738" y="28"/>
                  <a:pt x="738" y="28"/>
                  <a:pt x="738" y="28"/>
                </a:cubicBezTo>
                <a:cubicBezTo>
                  <a:pt x="737" y="29"/>
                  <a:pt x="749" y="24"/>
                  <a:pt x="733" y="28"/>
                </a:cubicBezTo>
                <a:cubicBezTo>
                  <a:pt x="734" y="33"/>
                  <a:pt x="734" y="33"/>
                  <a:pt x="734" y="33"/>
                </a:cubicBezTo>
                <a:cubicBezTo>
                  <a:pt x="736" y="34"/>
                  <a:pt x="736" y="34"/>
                  <a:pt x="736" y="34"/>
                </a:cubicBezTo>
                <a:cubicBezTo>
                  <a:pt x="736" y="33"/>
                  <a:pt x="737" y="35"/>
                  <a:pt x="737" y="33"/>
                </a:cubicBezTo>
                <a:cubicBezTo>
                  <a:pt x="737" y="35"/>
                  <a:pt x="737" y="35"/>
                  <a:pt x="737" y="35"/>
                </a:cubicBezTo>
                <a:cubicBezTo>
                  <a:pt x="737" y="35"/>
                  <a:pt x="737" y="35"/>
                  <a:pt x="737" y="35"/>
                </a:cubicBezTo>
                <a:cubicBezTo>
                  <a:pt x="732" y="33"/>
                  <a:pt x="735" y="38"/>
                  <a:pt x="732" y="38"/>
                </a:cubicBezTo>
                <a:cubicBezTo>
                  <a:pt x="731" y="38"/>
                  <a:pt x="731" y="38"/>
                  <a:pt x="731" y="38"/>
                </a:cubicBezTo>
                <a:cubicBezTo>
                  <a:pt x="729" y="39"/>
                  <a:pt x="729" y="39"/>
                  <a:pt x="729" y="39"/>
                </a:cubicBezTo>
                <a:cubicBezTo>
                  <a:pt x="730" y="40"/>
                  <a:pt x="730" y="40"/>
                  <a:pt x="730" y="40"/>
                </a:cubicBezTo>
                <a:cubicBezTo>
                  <a:pt x="726" y="43"/>
                  <a:pt x="726" y="43"/>
                  <a:pt x="726" y="43"/>
                </a:cubicBezTo>
                <a:cubicBezTo>
                  <a:pt x="726" y="44"/>
                  <a:pt x="726" y="44"/>
                  <a:pt x="726" y="44"/>
                </a:cubicBezTo>
                <a:cubicBezTo>
                  <a:pt x="722" y="43"/>
                  <a:pt x="722" y="43"/>
                  <a:pt x="722" y="43"/>
                </a:cubicBezTo>
                <a:cubicBezTo>
                  <a:pt x="720" y="47"/>
                  <a:pt x="720" y="47"/>
                  <a:pt x="720" y="47"/>
                </a:cubicBezTo>
                <a:cubicBezTo>
                  <a:pt x="716" y="47"/>
                  <a:pt x="716" y="47"/>
                  <a:pt x="716" y="47"/>
                </a:cubicBezTo>
                <a:cubicBezTo>
                  <a:pt x="723" y="48"/>
                  <a:pt x="723" y="48"/>
                  <a:pt x="723" y="48"/>
                </a:cubicBezTo>
                <a:cubicBezTo>
                  <a:pt x="723" y="51"/>
                  <a:pt x="723" y="51"/>
                  <a:pt x="723" y="51"/>
                </a:cubicBezTo>
                <a:cubicBezTo>
                  <a:pt x="720" y="50"/>
                  <a:pt x="720" y="50"/>
                  <a:pt x="720" y="50"/>
                </a:cubicBezTo>
                <a:cubicBezTo>
                  <a:pt x="717" y="52"/>
                  <a:pt x="734" y="49"/>
                  <a:pt x="714" y="53"/>
                </a:cubicBezTo>
                <a:cubicBezTo>
                  <a:pt x="718" y="54"/>
                  <a:pt x="718" y="54"/>
                  <a:pt x="718" y="54"/>
                </a:cubicBezTo>
                <a:cubicBezTo>
                  <a:pt x="714" y="55"/>
                  <a:pt x="714" y="55"/>
                  <a:pt x="714" y="55"/>
                </a:cubicBezTo>
                <a:cubicBezTo>
                  <a:pt x="713" y="58"/>
                  <a:pt x="721" y="52"/>
                  <a:pt x="711" y="58"/>
                </a:cubicBezTo>
                <a:cubicBezTo>
                  <a:pt x="711" y="59"/>
                  <a:pt x="717" y="58"/>
                  <a:pt x="709" y="57"/>
                </a:cubicBezTo>
                <a:cubicBezTo>
                  <a:pt x="709" y="58"/>
                  <a:pt x="713" y="55"/>
                  <a:pt x="708" y="59"/>
                </a:cubicBezTo>
                <a:cubicBezTo>
                  <a:pt x="716" y="59"/>
                  <a:pt x="716" y="59"/>
                  <a:pt x="716" y="59"/>
                </a:cubicBezTo>
                <a:cubicBezTo>
                  <a:pt x="711" y="63"/>
                  <a:pt x="711" y="63"/>
                  <a:pt x="711" y="63"/>
                </a:cubicBezTo>
                <a:cubicBezTo>
                  <a:pt x="711" y="65"/>
                  <a:pt x="711" y="65"/>
                  <a:pt x="711" y="65"/>
                </a:cubicBezTo>
                <a:cubicBezTo>
                  <a:pt x="723" y="64"/>
                  <a:pt x="723" y="64"/>
                  <a:pt x="723" y="64"/>
                </a:cubicBezTo>
                <a:cubicBezTo>
                  <a:pt x="728" y="66"/>
                  <a:pt x="728" y="66"/>
                  <a:pt x="728" y="66"/>
                </a:cubicBezTo>
                <a:cubicBezTo>
                  <a:pt x="724" y="67"/>
                  <a:pt x="724" y="67"/>
                  <a:pt x="724" y="67"/>
                </a:cubicBezTo>
                <a:cubicBezTo>
                  <a:pt x="724" y="68"/>
                  <a:pt x="725" y="69"/>
                  <a:pt x="726" y="68"/>
                </a:cubicBezTo>
                <a:cubicBezTo>
                  <a:pt x="718" y="68"/>
                  <a:pt x="718" y="68"/>
                  <a:pt x="718" y="68"/>
                </a:cubicBezTo>
                <a:cubicBezTo>
                  <a:pt x="720" y="70"/>
                  <a:pt x="720" y="70"/>
                  <a:pt x="720" y="70"/>
                </a:cubicBezTo>
                <a:cubicBezTo>
                  <a:pt x="719" y="71"/>
                  <a:pt x="719" y="71"/>
                  <a:pt x="719" y="71"/>
                </a:cubicBezTo>
                <a:cubicBezTo>
                  <a:pt x="716" y="67"/>
                  <a:pt x="716" y="67"/>
                  <a:pt x="716" y="67"/>
                </a:cubicBezTo>
                <a:cubicBezTo>
                  <a:pt x="708" y="68"/>
                  <a:pt x="708" y="68"/>
                  <a:pt x="708" y="68"/>
                </a:cubicBezTo>
                <a:cubicBezTo>
                  <a:pt x="708" y="71"/>
                  <a:pt x="708" y="71"/>
                  <a:pt x="708" y="71"/>
                </a:cubicBezTo>
                <a:cubicBezTo>
                  <a:pt x="705" y="71"/>
                  <a:pt x="705" y="71"/>
                  <a:pt x="705" y="71"/>
                </a:cubicBezTo>
                <a:cubicBezTo>
                  <a:pt x="705" y="71"/>
                  <a:pt x="703" y="70"/>
                  <a:pt x="705" y="69"/>
                </a:cubicBezTo>
                <a:cubicBezTo>
                  <a:pt x="697" y="72"/>
                  <a:pt x="697" y="72"/>
                  <a:pt x="697" y="72"/>
                </a:cubicBezTo>
                <a:cubicBezTo>
                  <a:pt x="697" y="73"/>
                  <a:pt x="697" y="73"/>
                  <a:pt x="697" y="73"/>
                </a:cubicBezTo>
                <a:cubicBezTo>
                  <a:pt x="706" y="72"/>
                  <a:pt x="691" y="78"/>
                  <a:pt x="705" y="75"/>
                </a:cubicBezTo>
                <a:cubicBezTo>
                  <a:pt x="697" y="76"/>
                  <a:pt x="697" y="76"/>
                  <a:pt x="697" y="76"/>
                </a:cubicBezTo>
                <a:cubicBezTo>
                  <a:pt x="699" y="79"/>
                  <a:pt x="699" y="79"/>
                  <a:pt x="699" y="79"/>
                </a:cubicBezTo>
                <a:cubicBezTo>
                  <a:pt x="699" y="77"/>
                  <a:pt x="698" y="78"/>
                  <a:pt x="701" y="79"/>
                </a:cubicBezTo>
                <a:cubicBezTo>
                  <a:pt x="698" y="79"/>
                  <a:pt x="698" y="79"/>
                  <a:pt x="698" y="79"/>
                </a:cubicBezTo>
                <a:cubicBezTo>
                  <a:pt x="696" y="79"/>
                  <a:pt x="696" y="79"/>
                  <a:pt x="696" y="79"/>
                </a:cubicBezTo>
                <a:cubicBezTo>
                  <a:pt x="694" y="76"/>
                  <a:pt x="706" y="81"/>
                  <a:pt x="692" y="76"/>
                </a:cubicBezTo>
                <a:cubicBezTo>
                  <a:pt x="692" y="81"/>
                  <a:pt x="692" y="81"/>
                  <a:pt x="692" y="81"/>
                </a:cubicBezTo>
                <a:cubicBezTo>
                  <a:pt x="690" y="80"/>
                  <a:pt x="690" y="80"/>
                  <a:pt x="690" y="80"/>
                </a:cubicBezTo>
                <a:cubicBezTo>
                  <a:pt x="688" y="76"/>
                  <a:pt x="688" y="76"/>
                  <a:pt x="688" y="76"/>
                </a:cubicBezTo>
                <a:cubicBezTo>
                  <a:pt x="685" y="79"/>
                  <a:pt x="707" y="79"/>
                  <a:pt x="678" y="79"/>
                </a:cubicBezTo>
                <a:cubicBezTo>
                  <a:pt x="676" y="80"/>
                  <a:pt x="679" y="82"/>
                  <a:pt x="679" y="83"/>
                </a:cubicBezTo>
                <a:cubicBezTo>
                  <a:pt x="680" y="82"/>
                  <a:pt x="681" y="84"/>
                  <a:pt x="676" y="84"/>
                </a:cubicBezTo>
                <a:cubicBezTo>
                  <a:pt x="676" y="85"/>
                  <a:pt x="676" y="85"/>
                  <a:pt x="676" y="85"/>
                </a:cubicBezTo>
                <a:cubicBezTo>
                  <a:pt x="678" y="88"/>
                  <a:pt x="681" y="87"/>
                  <a:pt x="687" y="81"/>
                </a:cubicBezTo>
                <a:cubicBezTo>
                  <a:pt x="688" y="81"/>
                  <a:pt x="688" y="81"/>
                  <a:pt x="688" y="81"/>
                </a:cubicBezTo>
                <a:cubicBezTo>
                  <a:pt x="687" y="83"/>
                  <a:pt x="687" y="83"/>
                  <a:pt x="687" y="83"/>
                </a:cubicBezTo>
                <a:cubicBezTo>
                  <a:pt x="690" y="85"/>
                  <a:pt x="690" y="85"/>
                  <a:pt x="690" y="85"/>
                </a:cubicBezTo>
                <a:cubicBezTo>
                  <a:pt x="693" y="84"/>
                  <a:pt x="693" y="84"/>
                  <a:pt x="693" y="84"/>
                </a:cubicBezTo>
                <a:cubicBezTo>
                  <a:pt x="695" y="82"/>
                  <a:pt x="695" y="82"/>
                  <a:pt x="695" y="82"/>
                </a:cubicBezTo>
                <a:cubicBezTo>
                  <a:pt x="697" y="84"/>
                  <a:pt x="697" y="84"/>
                  <a:pt x="697" y="84"/>
                </a:cubicBezTo>
                <a:cubicBezTo>
                  <a:pt x="702" y="83"/>
                  <a:pt x="702" y="83"/>
                  <a:pt x="702" y="83"/>
                </a:cubicBezTo>
                <a:cubicBezTo>
                  <a:pt x="701" y="82"/>
                  <a:pt x="701" y="87"/>
                  <a:pt x="702" y="81"/>
                </a:cubicBezTo>
                <a:cubicBezTo>
                  <a:pt x="708" y="81"/>
                  <a:pt x="708" y="81"/>
                  <a:pt x="708" y="81"/>
                </a:cubicBezTo>
                <a:cubicBezTo>
                  <a:pt x="719" y="76"/>
                  <a:pt x="719" y="76"/>
                  <a:pt x="719" y="76"/>
                </a:cubicBezTo>
                <a:cubicBezTo>
                  <a:pt x="718" y="75"/>
                  <a:pt x="716" y="83"/>
                  <a:pt x="719" y="73"/>
                </a:cubicBezTo>
                <a:cubicBezTo>
                  <a:pt x="725" y="75"/>
                  <a:pt x="725" y="75"/>
                  <a:pt x="725" y="75"/>
                </a:cubicBezTo>
                <a:cubicBezTo>
                  <a:pt x="729" y="72"/>
                  <a:pt x="729" y="72"/>
                  <a:pt x="729" y="72"/>
                </a:cubicBezTo>
                <a:cubicBezTo>
                  <a:pt x="729" y="73"/>
                  <a:pt x="729" y="73"/>
                  <a:pt x="729" y="73"/>
                </a:cubicBezTo>
                <a:cubicBezTo>
                  <a:pt x="730" y="72"/>
                  <a:pt x="730" y="72"/>
                  <a:pt x="730" y="72"/>
                </a:cubicBezTo>
                <a:cubicBezTo>
                  <a:pt x="729" y="68"/>
                  <a:pt x="729" y="68"/>
                  <a:pt x="729" y="68"/>
                </a:cubicBezTo>
                <a:cubicBezTo>
                  <a:pt x="732" y="68"/>
                  <a:pt x="732" y="68"/>
                  <a:pt x="732" y="68"/>
                </a:cubicBezTo>
                <a:cubicBezTo>
                  <a:pt x="733" y="68"/>
                  <a:pt x="733" y="68"/>
                  <a:pt x="733" y="68"/>
                </a:cubicBezTo>
                <a:cubicBezTo>
                  <a:pt x="732" y="70"/>
                  <a:pt x="732" y="70"/>
                  <a:pt x="732" y="70"/>
                </a:cubicBezTo>
                <a:cubicBezTo>
                  <a:pt x="737" y="70"/>
                  <a:pt x="725" y="72"/>
                  <a:pt x="738" y="72"/>
                </a:cubicBezTo>
                <a:cubicBezTo>
                  <a:pt x="739" y="73"/>
                  <a:pt x="739" y="73"/>
                  <a:pt x="739" y="73"/>
                </a:cubicBezTo>
                <a:cubicBezTo>
                  <a:pt x="743" y="72"/>
                  <a:pt x="743" y="72"/>
                  <a:pt x="743" y="72"/>
                </a:cubicBezTo>
                <a:cubicBezTo>
                  <a:pt x="748" y="68"/>
                  <a:pt x="748" y="68"/>
                  <a:pt x="748" y="68"/>
                </a:cubicBezTo>
                <a:cubicBezTo>
                  <a:pt x="750" y="68"/>
                  <a:pt x="750" y="68"/>
                  <a:pt x="750" y="68"/>
                </a:cubicBezTo>
                <a:cubicBezTo>
                  <a:pt x="752" y="66"/>
                  <a:pt x="752" y="66"/>
                  <a:pt x="752" y="66"/>
                </a:cubicBezTo>
                <a:cubicBezTo>
                  <a:pt x="757" y="68"/>
                  <a:pt x="757" y="68"/>
                  <a:pt x="757" y="68"/>
                </a:cubicBezTo>
                <a:cubicBezTo>
                  <a:pt x="760" y="68"/>
                  <a:pt x="760" y="68"/>
                  <a:pt x="760" y="68"/>
                </a:cubicBezTo>
                <a:cubicBezTo>
                  <a:pt x="764" y="64"/>
                  <a:pt x="764" y="64"/>
                  <a:pt x="764" y="64"/>
                </a:cubicBezTo>
                <a:cubicBezTo>
                  <a:pt x="764" y="63"/>
                  <a:pt x="764" y="63"/>
                  <a:pt x="764" y="63"/>
                </a:cubicBezTo>
                <a:cubicBezTo>
                  <a:pt x="767" y="62"/>
                  <a:pt x="767" y="62"/>
                  <a:pt x="767" y="62"/>
                </a:cubicBezTo>
                <a:cubicBezTo>
                  <a:pt x="767" y="61"/>
                  <a:pt x="770" y="67"/>
                  <a:pt x="766" y="60"/>
                </a:cubicBezTo>
                <a:cubicBezTo>
                  <a:pt x="769" y="59"/>
                  <a:pt x="769" y="59"/>
                  <a:pt x="769" y="59"/>
                </a:cubicBezTo>
                <a:cubicBezTo>
                  <a:pt x="774" y="55"/>
                  <a:pt x="774" y="55"/>
                  <a:pt x="774" y="55"/>
                </a:cubicBezTo>
                <a:cubicBezTo>
                  <a:pt x="779" y="54"/>
                  <a:pt x="779" y="54"/>
                  <a:pt x="779" y="54"/>
                </a:cubicBezTo>
                <a:cubicBezTo>
                  <a:pt x="781" y="50"/>
                  <a:pt x="781" y="50"/>
                  <a:pt x="781" y="50"/>
                </a:cubicBezTo>
                <a:cubicBezTo>
                  <a:pt x="783" y="48"/>
                  <a:pt x="782" y="51"/>
                  <a:pt x="784" y="49"/>
                </a:cubicBezTo>
                <a:cubicBezTo>
                  <a:pt x="784" y="53"/>
                  <a:pt x="784" y="53"/>
                  <a:pt x="784" y="53"/>
                </a:cubicBezTo>
                <a:cubicBezTo>
                  <a:pt x="783" y="53"/>
                  <a:pt x="786" y="49"/>
                  <a:pt x="781" y="54"/>
                </a:cubicBezTo>
                <a:cubicBezTo>
                  <a:pt x="785" y="56"/>
                  <a:pt x="785" y="56"/>
                  <a:pt x="785" y="56"/>
                </a:cubicBezTo>
                <a:cubicBezTo>
                  <a:pt x="790" y="54"/>
                  <a:pt x="790" y="54"/>
                  <a:pt x="790" y="54"/>
                </a:cubicBezTo>
                <a:cubicBezTo>
                  <a:pt x="789" y="55"/>
                  <a:pt x="789" y="55"/>
                  <a:pt x="789" y="55"/>
                </a:cubicBezTo>
                <a:cubicBezTo>
                  <a:pt x="793" y="60"/>
                  <a:pt x="793" y="60"/>
                  <a:pt x="793" y="60"/>
                </a:cubicBezTo>
                <a:cubicBezTo>
                  <a:pt x="794" y="62"/>
                  <a:pt x="798" y="56"/>
                  <a:pt x="797" y="62"/>
                </a:cubicBezTo>
                <a:cubicBezTo>
                  <a:pt x="798" y="61"/>
                  <a:pt x="798" y="61"/>
                  <a:pt x="798" y="61"/>
                </a:cubicBezTo>
                <a:cubicBezTo>
                  <a:pt x="800" y="63"/>
                  <a:pt x="800" y="63"/>
                  <a:pt x="800" y="63"/>
                </a:cubicBezTo>
                <a:cubicBezTo>
                  <a:pt x="803" y="60"/>
                  <a:pt x="803" y="60"/>
                  <a:pt x="803" y="60"/>
                </a:cubicBezTo>
                <a:cubicBezTo>
                  <a:pt x="803" y="56"/>
                  <a:pt x="803" y="56"/>
                  <a:pt x="803" y="56"/>
                </a:cubicBezTo>
                <a:cubicBezTo>
                  <a:pt x="799" y="56"/>
                  <a:pt x="799" y="56"/>
                  <a:pt x="799" y="56"/>
                </a:cubicBezTo>
                <a:cubicBezTo>
                  <a:pt x="801" y="54"/>
                  <a:pt x="801" y="54"/>
                  <a:pt x="801" y="54"/>
                </a:cubicBezTo>
                <a:cubicBezTo>
                  <a:pt x="794" y="53"/>
                  <a:pt x="794" y="53"/>
                  <a:pt x="794" y="53"/>
                </a:cubicBezTo>
                <a:cubicBezTo>
                  <a:pt x="793" y="52"/>
                  <a:pt x="793" y="52"/>
                  <a:pt x="793" y="52"/>
                </a:cubicBezTo>
                <a:cubicBezTo>
                  <a:pt x="793" y="50"/>
                  <a:pt x="793" y="50"/>
                  <a:pt x="793" y="50"/>
                </a:cubicBezTo>
                <a:cubicBezTo>
                  <a:pt x="798" y="48"/>
                  <a:pt x="798" y="48"/>
                  <a:pt x="798" y="48"/>
                </a:cubicBezTo>
                <a:cubicBezTo>
                  <a:pt x="800" y="44"/>
                  <a:pt x="800" y="44"/>
                  <a:pt x="800" y="44"/>
                </a:cubicBezTo>
                <a:cubicBezTo>
                  <a:pt x="802" y="44"/>
                  <a:pt x="802" y="44"/>
                  <a:pt x="802" y="44"/>
                </a:cubicBezTo>
                <a:cubicBezTo>
                  <a:pt x="801" y="47"/>
                  <a:pt x="801" y="47"/>
                  <a:pt x="801" y="47"/>
                </a:cubicBezTo>
                <a:cubicBezTo>
                  <a:pt x="802" y="47"/>
                  <a:pt x="802" y="47"/>
                  <a:pt x="802" y="47"/>
                </a:cubicBezTo>
                <a:cubicBezTo>
                  <a:pt x="805" y="43"/>
                  <a:pt x="805" y="43"/>
                  <a:pt x="805" y="43"/>
                </a:cubicBezTo>
                <a:cubicBezTo>
                  <a:pt x="808" y="43"/>
                  <a:pt x="808" y="43"/>
                  <a:pt x="808" y="43"/>
                </a:cubicBezTo>
                <a:cubicBezTo>
                  <a:pt x="810" y="38"/>
                  <a:pt x="780" y="61"/>
                  <a:pt x="817" y="32"/>
                </a:cubicBezTo>
                <a:cubicBezTo>
                  <a:pt x="827" y="25"/>
                  <a:pt x="827" y="25"/>
                  <a:pt x="827" y="25"/>
                </a:cubicBezTo>
                <a:cubicBezTo>
                  <a:pt x="828" y="26"/>
                  <a:pt x="828" y="26"/>
                  <a:pt x="828" y="26"/>
                </a:cubicBezTo>
                <a:cubicBezTo>
                  <a:pt x="825" y="29"/>
                  <a:pt x="825" y="29"/>
                  <a:pt x="825" y="29"/>
                </a:cubicBezTo>
                <a:cubicBezTo>
                  <a:pt x="823" y="30"/>
                  <a:pt x="823" y="30"/>
                  <a:pt x="823" y="30"/>
                </a:cubicBezTo>
                <a:cubicBezTo>
                  <a:pt x="828" y="28"/>
                  <a:pt x="820" y="34"/>
                  <a:pt x="828" y="30"/>
                </a:cubicBezTo>
                <a:cubicBezTo>
                  <a:pt x="829" y="30"/>
                  <a:pt x="830" y="29"/>
                  <a:pt x="830" y="30"/>
                </a:cubicBezTo>
                <a:cubicBezTo>
                  <a:pt x="830" y="28"/>
                  <a:pt x="830" y="28"/>
                  <a:pt x="830" y="28"/>
                </a:cubicBezTo>
                <a:cubicBezTo>
                  <a:pt x="836" y="28"/>
                  <a:pt x="836" y="28"/>
                  <a:pt x="836" y="28"/>
                </a:cubicBezTo>
                <a:cubicBezTo>
                  <a:pt x="835" y="27"/>
                  <a:pt x="835" y="27"/>
                  <a:pt x="835" y="27"/>
                </a:cubicBezTo>
                <a:cubicBezTo>
                  <a:pt x="834" y="25"/>
                  <a:pt x="834" y="25"/>
                  <a:pt x="834" y="25"/>
                </a:cubicBezTo>
                <a:cubicBezTo>
                  <a:pt x="838" y="25"/>
                  <a:pt x="831" y="22"/>
                  <a:pt x="843" y="20"/>
                </a:cubicBezTo>
                <a:cubicBezTo>
                  <a:pt x="843" y="17"/>
                  <a:pt x="843" y="17"/>
                  <a:pt x="843" y="17"/>
                </a:cubicBezTo>
                <a:cubicBezTo>
                  <a:pt x="848" y="15"/>
                  <a:pt x="848" y="15"/>
                  <a:pt x="848" y="15"/>
                </a:cubicBezTo>
                <a:cubicBezTo>
                  <a:pt x="849" y="13"/>
                  <a:pt x="849" y="13"/>
                  <a:pt x="849" y="13"/>
                </a:cubicBezTo>
                <a:cubicBezTo>
                  <a:pt x="863" y="5"/>
                  <a:pt x="863" y="5"/>
                  <a:pt x="863" y="5"/>
                </a:cubicBezTo>
                <a:cubicBezTo>
                  <a:pt x="864" y="5"/>
                  <a:pt x="864" y="5"/>
                  <a:pt x="864" y="5"/>
                </a:cubicBezTo>
                <a:cubicBezTo>
                  <a:pt x="873" y="0"/>
                  <a:pt x="873" y="0"/>
                  <a:pt x="873" y="0"/>
                </a:cubicBezTo>
                <a:cubicBezTo>
                  <a:pt x="873" y="5"/>
                  <a:pt x="873" y="5"/>
                  <a:pt x="873" y="5"/>
                </a:cubicBezTo>
                <a:lnTo>
                  <a:pt x="876" y="9"/>
                </a:lnTo>
                <a:close/>
              </a:path>
            </a:pathLst>
          </a:custGeom>
          <a:blipFill dpi="0" rotWithShape="0">
            <a:blip r:embed="rId2"/>
            <a:srcRect/>
            <a:stretch>
              <a:fillRect t="-18000" b="-18000"/>
            </a:stretch>
          </a:blipFill>
          <a:ln>
            <a:noFill/>
          </a:ln>
          <a:effectLst>
            <a:softEdge rad="12700"/>
          </a:effectLst>
        </p:spPr>
        <p:txBody>
          <a:bodyPr vert="horz" wrap="square" lIns="91440" tIns="45720" rIns="91440" bIns="45720" numCol="1" anchor="t" anchorCtr="0" compatLnSpc="1"/>
          <a:lstStyle/>
          <a:p>
            <a:endParaRPr lang="zh-CN" altLang="en-US"/>
          </a:p>
        </p:txBody>
      </p:sp>
      <p:sp>
        <p:nvSpPr>
          <p:cNvPr id="7" name="文本框 6"/>
          <p:cNvSpPr txBox="1"/>
          <p:nvPr/>
        </p:nvSpPr>
        <p:spPr>
          <a:xfrm>
            <a:off x="182880" y="803275"/>
            <a:ext cx="12009120" cy="2799715"/>
          </a:xfrm>
          <a:prstGeom prst="rect">
            <a:avLst/>
          </a:prstGeom>
          <a:noFill/>
        </p:spPr>
        <p:txBody>
          <a:bodyPr wrap="square" rtlCol="0">
            <a:spAutoFit/>
            <a:scene3d>
              <a:camera prst="orthographicFront"/>
              <a:lightRig rig="threePt" dir="t"/>
            </a:scene3d>
          </a:bodyPr>
          <a:lstStyle/>
          <a:p>
            <a:pPr algn="l"/>
            <a:r>
              <a:rPr lang="en-US" altLang="zh-CN" sz="88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zh-CN" altLang="en-US" sz="88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以</a:t>
            </a:r>
            <a:r>
              <a:rPr lang="zh-CN" altLang="en-US" sz="8800" b="1" dirty="0">
                <a:solidFill>
                  <a:srgbClr val="C0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自由</a:t>
            </a:r>
            <a:r>
              <a:rPr lang="zh-CN" altLang="en-US" sz="88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之名</a:t>
            </a:r>
            <a:endParaRPr lang="zh-CN" altLang="en-US" sz="88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a:p>
            <a:pPr algn="ctr"/>
            <a:r>
              <a:rPr lang="en-US" altLang="zh-CN" sz="88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zh-CN" altLang="en-US" sz="88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抉顺势之</a:t>
            </a:r>
            <a:r>
              <a:rPr lang="zh-CN" altLang="en-US" sz="8800" b="1" dirty="0">
                <a:solidFill>
                  <a:srgbClr val="C0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择</a:t>
            </a:r>
            <a:endParaRPr lang="zh-CN" altLang="en-US" sz="8800" b="1" dirty="0">
              <a:solidFill>
                <a:srgbClr val="C0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2" name="标题 1"/>
          <p:cNvSpPr>
            <a:spLocks noGrp="1"/>
          </p:cNvSpPr>
          <p:nvPr>
            <p:ph type="title"/>
            <p:custDataLst>
              <p:tags r:id="rId3"/>
            </p:custDataLst>
          </p:nvPr>
        </p:nvSpPr>
        <p:spPr>
          <a:xfrm>
            <a:off x="0" y="0"/>
            <a:ext cx="10252710" cy="803275"/>
          </a:xfrm>
        </p:spPr>
        <p:txBody>
          <a:bodyPr/>
          <a:lstStyle/>
          <a:p>
            <a:r>
              <a:rPr lang="zh-CN" altLang="en-US" sz="3600" b="0"/>
              <a:t>第六单元    资本主义制度的初步确立</a:t>
            </a:r>
            <a:endParaRPr lang="zh-CN" altLang="en-US" sz="3600" b="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圆角矩形 73"/>
          <p:cNvSpPr/>
          <p:nvPr/>
        </p:nvSpPr>
        <p:spPr>
          <a:xfrm>
            <a:off x="1742440" y="483870"/>
            <a:ext cx="10594340" cy="6578600"/>
          </a:xfrm>
          <a:prstGeom prst="roundRect">
            <a:avLst>
              <a:gd name="adj" fmla="val 5000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21905" tIns="60952" rIns="121905" bIns="60952" anchor="ctr"/>
          <a:lstStyle/>
          <a:p>
            <a:pPr fontAlgn="base">
              <a:lnSpc>
                <a:spcPct val="150000"/>
              </a:lnSpc>
              <a:defRPr/>
            </a:pPr>
            <a:r>
              <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rPr>
              <a:t>坚守阵地，</a:t>
            </a:r>
            <a:endPar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endParaRPr>
          </a:p>
          <a:p>
            <a:pPr fontAlgn="base">
              <a:lnSpc>
                <a:spcPct val="150000"/>
              </a:lnSpc>
              <a:defRPr/>
            </a:pPr>
            <a:r>
              <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rPr>
              <a:t>在敌人没有开枪射击以前，</a:t>
            </a:r>
            <a:endPar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endParaRPr>
          </a:p>
          <a:p>
            <a:pPr fontAlgn="base">
              <a:lnSpc>
                <a:spcPct val="150000"/>
              </a:lnSpc>
              <a:defRPr/>
            </a:pPr>
            <a:r>
              <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rPr>
              <a:t>不要先开枪；</a:t>
            </a:r>
            <a:endPar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endParaRPr>
          </a:p>
          <a:p>
            <a:pPr fontAlgn="base">
              <a:lnSpc>
                <a:spcPct val="150000"/>
              </a:lnSpc>
              <a:defRPr/>
            </a:pPr>
            <a:r>
              <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rPr>
              <a:t>但是，</a:t>
            </a:r>
            <a:endPar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endParaRPr>
          </a:p>
          <a:p>
            <a:pPr fontAlgn="base">
              <a:lnSpc>
                <a:spcPct val="150000"/>
              </a:lnSpc>
              <a:defRPr/>
            </a:pPr>
            <a:r>
              <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rPr>
              <a:t>如果敌人硬要把战争强加在我们头上，</a:t>
            </a:r>
            <a:endPar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endParaRPr>
          </a:p>
          <a:p>
            <a:pPr fontAlgn="base">
              <a:lnSpc>
                <a:spcPct val="150000"/>
              </a:lnSpc>
              <a:defRPr/>
            </a:pPr>
            <a:r>
              <a:rPr lang="zh-CN" altLang="en-US" sz="4000" b="1" dirty="0" smtClean="0">
                <a:solidFill>
                  <a:schemeClr val="tx1">
                    <a:lumMod val="85000"/>
                    <a:lumOff val="15000"/>
                  </a:schemeClr>
                </a:solidFill>
                <a:latin typeface="黑体" panose="02010609060101010101" pitchFamily="49" charset="-122"/>
                <a:ea typeface="黑体" panose="02010609060101010101" pitchFamily="49" charset="-122"/>
                <a:sym typeface="+mn-ea"/>
              </a:rPr>
              <a:t>那么，就让战争从这儿开始吧！</a:t>
            </a:r>
            <a:endParaRPr lang="zh-CN" altLang="en-US" sz="4000" b="1" strike="noStrike" noProof="1" smtClean="0">
              <a:solidFill>
                <a:schemeClr val="tx1">
                  <a:lumMod val="85000"/>
                  <a:lumOff val="15000"/>
                </a:schemeClr>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4027756" y="46943"/>
            <a:ext cx="4351020" cy="768350"/>
          </a:xfrm>
          <a:prstGeom prst="rect">
            <a:avLst/>
          </a:prstGeom>
          <a:noFill/>
        </p:spPr>
        <p:txBody>
          <a:bodyPr wrap="square" rtlCol="0">
            <a:spAutoFit/>
          </a:bodyPr>
          <a:lstStyle/>
          <a:p>
            <a:r>
              <a:rPr lang="zh-CN" altLang="en-US" sz="4400" dirty="0" smtClean="0">
                <a:solidFill>
                  <a:schemeClr val="tx1">
                    <a:lumMod val="85000"/>
                    <a:lumOff val="15000"/>
                  </a:schemeClr>
                </a:solidFill>
                <a:latin typeface="黑体" panose="02010609060101010101" pitchFamily="49" charset="-122"/>
                <a:ea typeface="黑体" panose="02010609060101010101" pitchFamily="49" charset="-122"/>
              </a:rPr>
              <a:t>北美人民的心声</a:t>
            </a:r>
            <a:endParaRPr lang="zh-CN" altLang="en-US" sz="4400" dirty="0" smtClean="0">
              <a:solidFill>
                <a:schemeClr val="tx1">
                  <a:lumMod val="85000"/>
                  <a:lumOff val="15000"/>
                </a:schemeClr>
              </a:solidFill>
              <a:latin typeface="黑体" panose="02010609060101010101" pitchFamily="49" charset="-122"/>
              <a:ea typeface="黑体" panose="02010609060101010101" pitchFamily="49" charset="-122"/>
            </a:endParaRPr>
          </a:p>
        </p:txBody>
      </p:sp>
      <p:sp>
        <p:nvSpPr>
          <p:cNvPr id="4150" name="Freeform 72"/>
          <p:cNvSpPr>
            <a:spLocks noEditPoints="1"/>
          </p:cNvSpPr>
          <p:nvPr/>
        </p:nvSpPr>
        <p:spPr bwMode="auto">
          <a:xfrm>
            <a:off x="444341" y="868045"/>
            <a:ext cx="1893888" cy="5586413"/>
          </a:xfrm>
          <a:custGeom>
            <a:avLst/>
            <a:gdLst>
              <a:gd name="T0" fmla="*/ 100 w 117"/>
              <a:gd name="T1" fmla="*/ 149 h 351"/>
              <a:gd name="T2" fmla="*/ 92 w 117"/>
              <a:gd name="T3" fmla="*/ 160 h 351"/>
              <a:gd name="T4" fmla="*/ 83 w 117"/>
              <a:gd name="T5" fmla="*/ 149 h 351"/>
              <a:gd name="T6" fmla="*/ 70 w 117"/>
              <a:gd name="T7" fmla="*/ 127 h 351"/>
              <a:gd name="T8" fmla="*/ 67 w 117"/>
              <a:gd name="T9" fmla="*/ 113 h 351"/>
              <a:gd name="T10" fmla="*/ 66 w 117"/>
              <a:gd name="T11" fmla="*/ 101 h 351"/>
              <a:gd name="T12" fmla="*/ 66 w 117"/>
              <a:gd name="T13" fmla="*/ 93 h 351"/>
              <a:gd name="T14" fmla="*/ 65 w 117"/>
              <a:gd name="T15" fmla="*/ 88 h 351"/>
              <a:gd name="T16" fmla="*/ 59 w 117"/>
              <a:gd name="T17" fmla="*/ 83 h 351"/>
              <a:gd name="T18" fmla="*/ 50 w 117"/>
              <a:gd name="T19" fmla="*/ 82 h 351"/>
              <a:gd name="T20" fmla="*/ 41 w 117"/>
              <a:gd name="T21" fmla="*/ 86 h 351"/>
              <a:gd name="T22" fmla="*/ 24 w 117"/>
              <a:gd name="T23" fmla="*/ 71 h 351"/>
              <a:gd name="T24" fmla="*/ 17 w 117"/>
              <a:gd name="T25" fmla="*/ 36 h 351"/>
              <a:gd name="T26" fmla="*/ 17 w 117"/>
              <a:gd name="T27" fmla="*/ 30 h 351"/>
              <a:gd name="T28" fmla="*/ 24 w 117"/>
              <a:gd name="T29" fmla="*/ 22 h 351"/>
              <a:gd name="T30" fmla="*/ 24 w 117"/>
              <a:gd name="T31" fmla="*/ 18 h 351"/>
              <a:gd name="T32" fmla="*/ 20 w 117"/>
              <a:gd name="T33" fmla="*/ 18 h 351"/>
              <a:gd name="T34" fmla="*/ 17 w 117"/>
              <a:gd name="T35" fmla="*/ 17 h 351"/>
              <a:gd name="T36" fmla="*/ 20 w 117"/>
              <a:gd name="T37" fmla="*/ 6 h 351"/>
              <a:gd name="T38" fmla="*/ 16 w 117"/>
              <a:gd name="T39" fmla="*/ 0 h 351"/>
              <a:gd name="T40" fmla="*/ 12 w 117"/>
              <a:gd name="T41" fmla="*/ 5 h 351"/>
              <a:gd name="T42" fmla="*/ 9 w 117"/>
              <a:gd name="T43" fmla="*/ 14 h 351"/>
              <a:gd name="T44" fmla="*/ 8 w 117"/>
              <a:gd name="T45" fmla="*/ 17 h 351"/>
              <a:gd name="T46" fmla="*/ 4 w 117"/>
              <a:gd name="T47" fmla="*/ 17 h 351"/>
              <a:gd name="T48" fmla="*/ 2 w 117"/>
              <a:gd name="T49" fmla="*/ 19 h 351"/>
              <a:gd name="T50" fmla="*/ 2 w 117"/>
              <a:gd name="T51" fmla="*/ 23 h 351"/>
              <a:gd name="T52" fmla="*/ 5 w 117"/>
              <a:gd name="T53" fmla="*/ 29 h 351"/>
              <a:gd name="T54" fmla="*/ 7 w 117"/>
              <a:gd name="T55" fmla="*/ 42 h 351"/>
              <a:gd name="T56" fmla="*/ 9 w 117"/>
              <a:gd name="T57" fmla="*/ 52 h 351"/>
              <a:gd name="T58" fmla="*/ 10 w 117"/>
              <a:gd name="T59" fmla="*/ 57 h 351"/>
              <a:gd name="T60" fmla="*/ 11 w 117"/>
              <a:gd name="T61" fmla="*/ 69 h 351"/>
              <a:gd name="T62" fmla="*/ 15 w 117"/>
              <a:gd name="T63" fmla="*/ 95 h 351"/>
              <a:gd name="T64" fmla="*/ 8 w 117"/>
              <a:gd name="T65" fmla="*/ 118 h 351"/>
              <a:gd name="T66" fmla="*/ 15 w 117"/>
              <a:gd name="T67" fmla="*/ 127 h 351"/>
              <a:gd name="T68" fmla="*/ 18 w 117"/>
              <a:gd name="T69" fmla="*/ 137 h 351"/>
              <a:gd name="T70" fmla="*/ 18 w 117"/>
              <a:gd name="T71" fmla="*/ 153 h 351"/>
              <a:gd name="T72" fmla="*/ 16 w 117"/>
              <a:gd name="T73" fmla="*/ 183 h 351"/>
              <a:gd name="T74" fmla="*/ 19 w 117"/>
              <a:gd name="T75" fmla="*/ 217 h 351"/>
              <a:gd name="T76" fmla="*/ 23 w 117"/>
              <a:gd name="T77" fmla="*/ 244 h 351"/>
              <a:gd name="T78" fmla="*/ 20 w 117"/>
              <a:gd name="T79" fmla="*/ 263 h 351"/>
              <a:gd name="T80" fmla="*/ 20 w 117"/>
              <a:gd name="T81" fmla="*/ 294 h 351"/>
              <a:gd name="T82" fmla="*/ 20 w 117"/>
              <a:gd name="T83" fmla="*/ 306 h 351"/>
              <a:gd name="T84" fmla="*/ 8 w 117"/>
              <a:gd name="T85" fmla="*/ 317 h 351"/>
              <a:gd name="T86" fmla="*/ 1 w 117"/>
              <a:gd name="T87" fmla="*/ 351 h 351"/>
              <a:gd name="T88" fmla="*/ 96 w 117"/>
              <a:gd name="T89" fmla="*/ 327 h 351"/>
              <a:gd name="T90" fmla="*/ 88 w 117"/>
              <a:gd name="T91" fmla="*/ 316 h 351"/>
              <a:gd name="T92" fmla="*/ 89 w 117"/>
              <a:gd name="T93" fmla="*/ 266 h 351"/>
              <a:gd name="T94" fmla="*/ 91 w 117"/>
              <a:gd name="T95" fmla="*/ 253 h 351"/>
              <a:gd name="T96" fmla="*/ 89 w 117"/>
              <a:gd name="T97" fmla="*/ 212 h 351"/>
              <a:gd name="T98" fmla="*/ 102 w 117"/>
              <a:gd name="T99" fmla="*/ 187 h 351"/>
              <a:gd name="T100" fmla="*/ 112 w 117"/>
              <a:gd name="T101" fmla="*/ 168 h 351"/>
              <a:gd name="T102" fmla="*/ 61 w 117"/>
              <a:gd name="T103" fmla="*/ 119 h 351"/>
              <a:gd name="T104" fmla="*/ 64 w 117"/>
              <a:gd name="T105" fmla="*/ 125 h 351"/>
              <a:gd name="T106" fmla="*/ 61 w 117"/>
              <a:gd name="T107" fmla="*/ 125 h 351"/>
              <a:gd name="T108" fmla="*/ 39 w 117"/>
              <a:gd name="T109" fmla="*/ 103 h 351"/>
              <a:gd name="T110" fmla="*/ 33 w 117"/>
              <a:gd name="T111" fmla="*/ 107 h 351"/>
              <a:gd name="T112" fmla="*/ 31 w 117"/>
              <a:gd name="T113" fmla="*/ 97 h 351"/>
              <a:gd name="T114" fmla="*/ 26 w 117"/>
              <a:gd name="T115" fmla="*/ 90 h 351"/>
              <a:gd name="T116" fmla="*/ 30 w 117"/>
              <a:gd name="T117" fmla="*/ 95 h 351"/>
              <a:gd name="T118" fmla="*/ 26 w 117"/>
              <a:gd name="T119" fmla="*/ 9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 h="351">
                <a:moveTo>
                  <a:pt x="115" y="161"/>
                </a:moveTo>
                <a:cubicBezTo>
                  <a:pt x="117" y="159"/>
                  <a:pt x="117" y="159"/>
                  <a:pt x="117" y="159"/>
                </a:cubicBezTo>
                <a:cubicBezTo>
                  <a:pt x="100" y="149"/>
                  <a:pt x="100" y="149"/>
                  <a:pt x="100" y="149"/>
                </a:cubicBezTo>
                <a:cubicBezTo>
                  <a:pt x="99" y="152"/>
                  <a:pt x="99" y="152"/>
                  <a:pt x="99" y="152"/>
                </a:cubicBezTo>
                <a:cubicBezTo>
                  <a:pt x="97" y="152"/>
                  <a:pt x="97" y="152"/>
                  <a:pt x="97" y="152"/>
                </a:cubicBezTo>
                <a:cubicBezTo>
                  <a:pt x="92" y="160"/>
                  <a:pt x="92" y="160"/>
                  <a:pt x="92" y="160"/>
                </a:cubicBezTo>
                <a:cubicBezTo>
                  <a:pt x="92" y="160"/>
                  <a:pt x="92" y="158"/>
                  <a:pt x="91" y="157"/>
                </a:cubicBezTo>
                <a:cubicBezTo>
                  <a:pt x="89" y="156"/>
                  <a:pt x="85" y="154"/>
                  <a:pt x="85" y="153"/>
                </a:cubicBezTo>
                <a:cubicBezTo>
                  <a:pt x="84" y="151"/>
                  <a:pt x="83" y="149"/>
                  <a:pt x="83" y="149"/>
                </a:cubicBezTo>
                <a:cubicBezTo>
                  <a:pt x="83" y="149"/>
                  <a:pt x="82" y="139"/>
                  <a:pt x="79" y="135"/>
                </a:cubicBezTo>
                <a:cubicBezTo>
                  <a:pt x="75" y="131"/>
                  <a:pt x="74" y="130"/>
                  <a:pt x="71" y="130"/>
                </a:cubicBezTo>
                <a:cubicBezTo>
                  <a:pt x="71" y="130"/>
                  <a:pt x="72" y="128"/>
                  <a:pt x="70" y="127"/>
                </a:cubicBezTo>
                <a:cubicBezTo>
                  <a:pt x="69" y="127"/>
                  <a:pt x="69" y="127"/>
                  <a:pt x="69" y="127"/>
                </a:cubicBezTo>
                <a:cubicBezTo>
                  <a:pt x="66" y="117"/>
                  <a:pt x="66" y="117"/>
                  <a:pt x="66" y="117"/>
                </a:cubicBezTo>
                <a:cubicBezTo>
                  <a:pt x="66" y="117"/>
                  <a:pt x="68" y="115"/>
                  <a:pt x="67" y="113"/>
                </a:cubicBezTo>
                <a:cubicBezTo>
                  <a:pt x="67" y="111"/>
                  <a:pt x="66" y="105"/>
                  <a:pt x="66" y="105"/>
                </a:cubicBezTo>
                <a:cubicBezTo>
                  <a:pt x="66" y="104"/>
                  <a:pt x="66" y="104"/>
                  <a:pt x="66" y="104"/>
                </a:cubicBezTo>
                <a:cubicBezTo>
                  <a:pt x="66" y="104"/>
                  <a:pt x="68" y="105"/>
                  <a:pt x="66" y="101"/>
                </a:cubicBezTo>
                <a:cubicBezTo>
                  <a:pt x="66" y="101"/>
                  <a:pt x="67" y="99"/>
                  <a:pt x="66" y="96"/>
                </a:cubicBezTo>
                <a:cubicBezTo>
                  <a:pt x="84" y="95"/>
                  <a:pt x="84" y="95"/>
                  <a:pt x="84" y="95"/>
                </a:cubicBezTo>
                <a:cubicBezTo>
                  <a:pt x="66" y="93"/>
                  <a:pt x="66" y="93"/>
                  <a:pt x="66" y="93"/>
                </a:cubicBezTo>
                <a:cubicBezTo>
                  <a:pt x="66" y="91"/>
                  <a:pt x="66" y="91"/>
                  <a:pt x="66" y="91"/>
                </a:cubicBezTo>
                <a:cubicBezTo>
                  <a:pt x="81" y="84"/>
                  <a:pt x="81" y="84"/>
                  <a:pt x="81" y="84"/>
                </a:cubicBezTo>
                <a:cubicBezTo>
                  <a:pt x="65" y="88"/>
                  <a:pt x="65" y="88"/>
                  <a:pt x="65" y="88"/>
                </a:cubicBezTo>
                <a:cubicBezTo>
                  <a:pt x="65" y="88"/>
                  <a:pt x="63" y="86"/>
                  <a:pt x="62" y="85"/>
                </a:cubicBezTo>
                <a:cubicBezTo>
                  <a:pt x="71" y="74"/>
                  <a:pt x="71" y="74"/>
                  <a:pt x="71" y="74"/>
                </a:cubicBezTo>
                <a:cubicBezTo>
                  <a:pt x="59" y="83"/>
                  <a:pt x="59" y="83"/>
                  <a:pt x="59" y="83"/>
                </a:cubicBezTo>
                <a:cubicBezTo>
                  <a:pt x="59" y="83"/>
                  <a:pt x="57" y="82"/>
                  <a:pt x="54" y="82"/>
                </a:cubicBezTo>
                <a:cubicBezTo>
                  <a:pt x="50" y="67"/>
                  <a:pt x="50" y="67"/>
                  <a:pt x="50" y="67"/>
                </a:cubicBezTo>
                <a:cubicBezTo>
                  <a:pt x="50" y="82"/>
                  <a:pt x="50" y="82"/>
                  <a:pt x="50" y="82"/>
                </a:cubicBezTo>
                <a:cubicBezTo>
                  <a:pt x="50" y="82"/>
                  <a:pt x="47" y="82"/>
                  <a:pt x="44" y="84"/>
                </a:cubicBezTo>
                <a:cubicBezTo>
                  <a:pt x="31" y="74"/>
                  <a:pt x="31" y="74"/>
                  <a:pt x="31" y="74"/>
                </a:cubicBezTo>
                <a:cubicBezTo>
                  <a:pt x="41" y="86"/>
                  <a:pt x="41" y="86"/>
                  <a:pt x="41" y="86"/>
                </a:cubicBezTo>
                <a:cubicBezTo>
                  <a:pt x="41" y="86"/>
                  <a:pt x="40" y="87"/>
                  <a:pt x="39" y="89"/>
                </a:cubicBezTo>
                <a:cubicBezTo>
                  <a:pt x="26" y="89"/>
                  <a:pt x="26" y="89"/>
                  <a:pt x="26" y="89"/>
                </a:cubicBezTo>
                <a:cubicBezTo>
                  <a:pt x="26" y="89"/>
                  <a:pt x="26" y="77"/>
                  <a:pt x="24" y="71"/>
                </a:cubicBezTo>
                <a:cubicBezTo>
                  <a:pt x="22" y="65"/>
                  <a:pt x="21" y="58"/>
                  <a:pt x="21" y="52"/>
                </a:cubicBezTo>
                <a:cubicBezTo>
                  <a:pt x="21" y="47"/>
                  <a:pt x="21" y="42"/>
                  <a:pt x="19" y="40"/>
                </a:cubicBezTo>
                <a:cubicBezTo>
                  <a:pt x="18" y="38"/>
                  <a:pt x="17" y="36"/>
                  <a:pt x="17" y="36"/>
                </a:cubicBezTo>
                <a:cubicBezTo>
                  <a:pt x="17" y="33"/>
                  <a:pt x="17" y="33"/>
                  <a:pt x="17" y="33"/>
                </a:cubicBezTo>
                <a:cubicBezTo>
                  <a:pt x="17" y="33"/>
                  <a:pt x="19" y="32"/>
                  <a:pt x="18" y="31"/>
                </a:cubicBezTo>
                <a:cubicBezTo>
                  <a:pt x="17" y="30"/>
                  <a:pt x="17" y="30"/>
                  <a:pt x="17" y="30"/>
                </a:cubicBezTo>
                <a:cubicBezTo>
                  <a:pt x="17" y="30"/>
                  <a:pt x="23" y="30"/>
                  <a:pt x="24" y="27"/>
                </a:cubicBezTo>
                <a:cubicBezTo>
                  <a:pt x="24" y="27"/>
                  <a:pt x="26" y="26"/>
                  <a:pt x="24" y="24"/>
                </a:cubicBezTo>
                <a:cubicBezTo>
                  <a:pt x="24" y="22"/>
                  <a:pt x="24" y="22"/>
                  <a:pt x="24" y="22"/>
                </a:cubicBezTo>
                <a:cubicBezTo>
                  <a:pt x="25" y="20"/>
                  <a:pt x="25" y="20"/>
                  <a:pt x="25" y="20"/>
                </a:cubicBezTo>
                <a:cubicBezTo>
                  <a:pt x="24" y="20"/>
                  <a:pt x="24" y="20"/>
                  <a:pt x="24" y="20"/>
                </a:cubicBezTo>
                <a:cubicBezTo>
                  <a:pt x="24" y="18"/>
                  <a:pt x="24" y="18"/>
                  <a:pt x="24" y="18"/>
                </a:cubicBezTo>
                <a:cubicBezTo>
                  <a:pt x="22" y="19"/>
                  <a:pt x="22" y="19"/>
                  <a:pt x="22" y="19"/>
                </a:cubicBezTo>
                <a:cubicBezTo>
                  <a:pt x="22" y="17"/>
                  <a:pt x="22" y="17"/>
                  <a:pt x="22" y="17"/>
                </a:cubicBezTo>
                <a:cubicBezTo>
                  <a:pt x="20" y="18"/>
                  <a:pt x="20" y="18"/>
                  <a:pt x="20" y="18"/>
                </a:cubicBezTo>
                <a:cubicBezTo>
                  <a:pt x="18" y="18"/>
                  <a:pt x="18" y="18"/>
                  <a:pt x="18" y="18"/>
                </a:cubicBezTo>
                <a:cubicBezTo>
                  <a:pt x="18" y="17"/>
                  <a:pt x="18" y="17"/>
                  <a:pt x="18" y="17"/>
                </a:cubicBezTo>
                <a:cubicBezTo>
                  <a:pt x="17" y="17"/>
                  <a:pt x="17" y="17"/>
                  <a:pt x="17" y="17"/>
                </a:cubicBezTo>
                <a:cubicBezTo>
                  <a:pt x="17" y="17"/>
                  <a:pt x="17" y="17"/>
                  <a:pt x="17" y="17"/>
                </a:cubicBezTo>
                <a:cubicBezTo>
                  <a:pt x="17" y="14"/>
                  <a:pt x="17" y="14"/>
                  <a:pt x="17" y="14"/>
                </a:cubicBezTo>
                <a:cubicBezTo>
                  <a:pt x="20" y="13"/>
                  <a:pt x="20" y="8"/>
                  <a:pt x="20" y="6"/>
                </a:cubicBezTo>
                <a:cubicBezTo>
                  <a:pt x="20" y="4"/>
                  <a:pt x="20" y="2"/>
                  <a:pt x="20" y="2"/>
                </a:cubicBezTo>
                <a:cubicBezTo>
                  <a:pt x="18" y="2"/>
                  <a:pt x="17" y="5"/>
                  <a:pt x="17" y="5"/>
                </a:cubicBezTo>
                <a:cubicBezTo>
                  <a:pt x="18" y="2"/>
                  <a:pt x="16" y="0"/>
                  <a:pt x="16" y="0"/>
                </a:cubicBezTo>
                <a:cubicBezTo>
                  <a:pt x="16" y="1"/>
                  <a:pt x="15" y="3"/>
                  <a:pt x="15" y="3"/>
                </a:cubicBezTo>
                <a:cubicBezTo>
                  <a:pt x="15" y="2"/>
                  <a:pt x="14" y="1"/>
                  <a:pt x="14" y="1"/>
                </a:cubicBezTo>
                <a:cubicBezTo>
                  <a:pt x="14" y="3"/>
                  <a:pt x="12" y="5"/>
                  <a:pt x="12" y="5"/>
                </a:cubicBezTo>
                <a:cubicBezTo>
                  <a:pt x="11" y="3"/>
                  <a:pt x="9" y="3"/>
                  <a:pt x="9" y="3"/>
                </a:cubicBezTo>
                <a:cubicBezTo>
                  <a:pt x="10" y="4"/>
                  <a:pt x="9" y="6"/>
                  <a:pt x="7" y="9"/>
                </a:cubicBezTo>
                <a:cubicBezTo>
                  <a:pt x="6" y="12"/>
                  <a:pt x="9" y="14"/>
                  <a:pt x="9" y="14"/>
                </a:cubicBezTo>
                <a:cubicBezTo>
                  <a:pt x="9" y="17"/>
                  <a:pt x="9" y="17"/>
                  <a:pt x="9" y="17"/>
                </a:cubicBezTo>
                <a:cubicBezTo>
                  <a:pt x="8" y="17"/>
                  <a:pt x="8" y="17"/>
                  <a:pt x="8" y="17"/>
                </a:cubicBezTo>
                <a:cubicBezTo>
                  <a:pt x="8" y="17"/>
                  <a:pt x="8" y="17"/>
                  <a:pt x="8" y="17"/>
                </a:cubicBezTo>
                <a:cubicBezTo>
                  <a:pt x="6" y="17"/>
                  <a:pt x="6" y="17"/>
                  <a:pt x="6" y="17"/>
                </a:cubicBezTo>
                <a:cubicBezTo>
                  <a:pt x="5" y="17"/>
                  <a:pt x="5" y="17"/>
                  <a:pt x="5" y="17"/>
                </a:cubicBezTo>
                <a:cubicBezTo>
                  <a:pt x="4" y="17"/>
                  <a:pt x="4" y="17"/>
                  <a:pt x="4" y="17"/>
                </a:cubicBezTo>
                <a:cubicBezTo>
                  <a:pt x="4" y="18"/>
                  <a:pt x="4" y="18"/>
                  <a:pt x="4" y="18"/>
                </a:cubicBezTo>
                <a:cubicBezTo>
                  <a:pt x="1" y="18"/>
                  <a:pt x="1" y="18"/>
                  <a:pt x="1" y="18"/>
                </a:cubicBezTo>
                <a:cubicBezTo>
                  <a:pt x="2" y="19"/>
                  <a:pt x="2" y="19"/>
                  <a:pt x="2" y="19"/>
                </a:cubicBezTo>
                <a:cubicBezTo>
                  <a:pt x="1" y="20"/>
                  <a:pt x="1" y="20"/>
                  <a:pt x="1" y="20"/>
                </a:cubicBezTo>
                <a:cubicBezTo>
                  <a:pt x="2" y="21"/>
                  <a:pt x="2" y="21"/>
                  <a:pt x="2" y="21"/>
                </a:cubicBezTo>
                <a:cubicBezTo>
                  <a:pt x="2" y="23"/>
                  <a:pt x="2" y="23"/>
                  <a:pt x="2" y="23"/>
                </a:cubicBezTo>
                <a:cubicBezTo>
                  <a:pt x="2" y="23"/>
                  <a:pt x="0" y="25"/>
                  <a:pt x="1" y="26"/>
                </a:cubicBezTo>
                <a:cubicBezTo>
                  <a:pt x="1" y="26"/>
                  <a:pt x="1" y="28"/>
                  <a:pt x="2" y="28"/>
                </a:cubicBezTo>
                <a:cubicBezTo>
                  <a:pt x="3" y="29"/>
                  <a:pt x="5" y="29"/>
                  <a:pt x="5" y="29"/>
                </a:cubicBezTo>
                <a:cubicBezTo>
                  <a:pt x="5" y="29"/>
                  <a:pt x="5" y="33"/>
                  <a:pt x="7" y="35"/>
                </a:cubicBezTo>
                <a:cubicBezTo>
                  <a:pt x="7" y="35"/>
                  <a:pt x="4" y="37"/>
                  <a:pt x="6" y="39"/>
                </a:cubicBezTo>
                <a:cubicBezTo>
                  <a:pt x="6" y="39"/>
                  <a:pt x="5" y="41"/>
                  <a:pt x="7" y="42"/>
                </a:cubicBezTo>
                <a:cubicBezTo>
                  <a:pt x="7" y="42"/>
                  <a:pt x="7" y="43"/>
                  <a:pt x="7" y="44"/>
                </a:cubicBezTo>
                <a:cubicBezTo>
                  <a:pt x="7" y="46"/>
                  <a:pt x="8" y="48"/>
                  <a:pt x="9" y="50"/>
                </a:cubicBezTo>
                <a:cubicBezTo>
                  <a:pt x="9" y="52"/>
                  <a:pt x="9" y="52"/>
                  <a:pt x="9" y="52"/>
                </a:cubicBezTo>
                <a:cubicBezTo>
                  <a:pt x="9" y="52"/>
                  <a:pt x="8" y="52"/>
                  <a:pt x="9" y="54"/>
                </a:cubicBezTo>
                <a:cubicBezTo>
                  <a:pt x="9" y="54"/>
                  <a:pt x="8" y="55"/>
                  <a:pt x="9" y="55"/>
                </a:cubicBezTo>
                <a:cubicBezTo>
                  <a:pt x="9" y="56"/>
                  <a:pt x="9" y="57"/>
                  <a:pt x="10" y="57"/>
                </a:cubicBezTo>
                <a:cubicBezTo>
                  <a:pt x="10" y="57"/>
                  <a:pt x="9" y="59"/>
                  <a:pt x="10" y="59"/>
                </a:cubicBezTo>
                <a:cubicBezTo>
                  <a:pt x="10" y="59"/>
                  <a:pt x="9" y="61"/>
                  <a:pt x="11" y="62"/>
                </a:cubicBezTo>
                <a:cubicBezTo>
                  <a:pt x="11" y="62"/>
                  <a:pt x="11" y="66"/>
                  <a:pt x="11" y="69"/>
                </a:cubicBezTo>
                <a:cubicBezTo>
                  <a:pt x="11" y="72"/>
                  <a:pt x="11" y="79"/>
                  <a:pt x="12" y="84"/>
                </a:cubicBezTo>
                <a:cubicBezTo>
                  <a:pt x="13" y="88"/>
                  <a:pt x="13" y="88"/>
                  <a:pt x="14" y="90"/>
                </a:cubicBezTo>
                <a:cubicBezTo>
                  <a:pt x="15" y="92"/>
                  <a:pt x="14" y="94"/>
                  <a:pt x="15" y="95"/>
                </a:cubicBezTo>
                <a:cubicBezTo>
                  <a:pt x="15" y="97"/>
                  <a:pt x="15" y="98"/>
                  <a:pt x="15" y="98"/>
                </a:cubicBezTo>
                <a:cubicBezTo>
                  <a:pt x="15" y="98"/>
                  <a:pt x="12" y="104"/>
                  <a:pt x="10" y="107"/>
                </a:cubicBezTo>
                <a:cubicBezTo>
                  <a:pt x="9" y="111"/>
                  <a:pt x="8" y="115"/>
                  <a:pt x="8" y="118"/>
                </a:cubicBezTo>
                <a:cubicBezTo>
                  <a:pt x="9" y="121"/>
                  <a:pt x="10" y="124"/>
                  <a:pt x="11" y="125"/>
                </a:cubicBezTo>
                <a:cubicBezTo>
                  <a:pt x="12" y="126"/>
                  <a:pt x="13" y="125"/>
                  <a:pt x="14" y="126"/>
                </a:cubicBezTo>
                <a:cubicBezTo>
                  <a:pt x="14" y="127"/>
                  <a:pt x="15" y="127"/>
                  <a:pt x="15" y="127"/>
                </a:cubicBezTo>
                <a:cubicBezTo>
                  <a:pt x="15" y="127"/>
                  <a:pt x="13" y="129"/>
                  <a:pt x="13" y="132"/>
                </a:cubicBezTo>
                <a:cubicBezTo>
                  <a:pt x="13" y="134"/>
                  <a:pt x="16" y="134"/>
                  <a:pt x="16" y="134"/>
                </a:cubicBezTo>
                <a:cubicBezTo>
                  <a:pt x="16" y="134"/>
                  <a:pt x="16" y="136"/>
                  <a:pt x="18" y="137"/>
                </a:cubicBezTo>
                <a:cubicBezTo>
                  <a:pt x="18" y="137"/>
                  <a:pt x="16" y="143"/>
                  <a:pt x="18" y="144"/>
                </a:cubicBezTo>
                <a:cubicBezTo>
                  <a:pt x="18" y="144"/>
                  <a:pt x="19" y="146"/>
                  <a:pt x="18" y="148"/>
                </a:cubicBezTo>
                <a:cubicBezTo>
                  <a:pt x="17" y="150"/>
                  <a:pt x="17" y="152"/>
                  <a:pt x="18" y="153"/>
                </a:cubicBezTo>
                <a:cubicBezTo>
                  <a:pt x="19" y="153"/>
                  <a:pt x="20" y="157"/>
                  <a:pt x="21" y="158"/>
                </a:cubicBezTo>
                <a:cubicBezTo>
                  <a:pt x="23" y="160"/>
                  <a:pt x="22" y="162"/>
                  <a:pt x="23" y="163"/>
                </a:cubicBezTo>
                <a:cubicBezTo>
                  <a:pt x="23" y="163"/>
                  <a:pt x="16" y="176"/>
                  <a:pt x="16" y="183"/>
                </a:cubicBezTo>
                <a:cubicBezTo>
                  <a:pt x="15" y="191"/>
                  <a:pt x="18" y="193"/>
                  <a:pt x="22" y="193"/>
                </a:cubicBezTo>
                <a:cubicBezTo>
                  <a:pt x="22" y="193"/>
                  <a:pt x="23" y="194"/>
                  <a:pt x="22" y="198"/>
                </a:cubicBezTo>
                <a:cubicBezTo>
                  <a:pt x="20" y="202"/>
                  <a:pt x="17" y="214"/>
                  <a:pt x="19" y="217"/>
                </a:cubicBezTo>
                <a:cubicBezTo>
                  <a:pt x="21" y="220"/>
                  <a:pt x="19" y="222"/>
                  <a:pt x="21" y="226"/>
                </a:cubicBezTo>
                <a:cubicBezTo>
                  <a:pt x="21" y="226"/>
                  <a:pt x="21" y="233"/>
                  <a:pt x="22" y="236"/>
                </a:cubicBezTo>
                <a:cubicBezTo>
                  <a:pt x="22" y="236"/>
                  <a:pt x="22" y="241"/>
                  <a:pt x="23" y="244"/>
                </a:cubicBezTo>
                <a:cubicBezTo>
                  <a:pt x="23" y="244"/>
                  <a:pt x="21" y="248"/>
                  <a:pt x="21" y="252"/>
                </a:cubicBezTo>
                <a:cubicBezTo>
                  <a:pt x="21" y="256"/>
                  <a:pt x="22" y="258"/>
                  <a:pt x="22" y="258"/>
                </a:cubicBezTo>
                <a:cubicBezTo>
                  <a:pt x="22" y="258"/>
                  <a:pt x="21" y="259"/>
                  <a:pt x="20" y="263"/>
                </a:cubicBezTo>
                <a:cubicBezTo>
                  <a:pt x="20" y="268"/>
                  <a:pt x="20" y="285"/>
                  <a:pt x="22" y="290"/>
                </a:cubicBezTo>
                <a:cubicBezTo>
                  <a:pt x="22" y="290"/>
                  <a:pt x="21" y="291"/>
                  <a:pt x="21" y="292"/>
                </a:cubicBezTo>
                <a:cubicBezTo>
                  <a:pt x="21" y="292"/>
                  <a:pt x="20" y="293"/>
                  <a:pt x="20" y="294"/>
                </a:cubicBezTo>
                <a:cubicBezTo>
                  <a:pt x="20" y="295"/>
                  <a:pt x="21" y="299"/>
                  <a:pt x="21" y="299"/>
                </a:cubicBezTo>
                <a:cubicBezTo>
                  <a:pt x="21" y="299"/>
                  <a:pt x="20" y="300"/>
                  <a:pt x="21" y="302"/>
                </a:cubicBezTo>
                <a:cubicBezTo>
                  <a:pt x="21" y="302"/>
                  <a:pt x="21" y="304"/>
                  <a:pt x="20" y="306"/>
                </a:cubicBezTo>
                <a:cubicBezTo>
                  <a:pt x="20" y="308"/>
                  <a:pt x="18" y="313"/>
                  <a:pt x="18" y="313"/>
                </a:cubicBezTo>
                <a:cubicBezTo>
                  <a:pt x="18" y="313"/>
                  <a:pt x="14" y="314"/>
                  <a:pt x="13" y="317"/>
                </a:cubicBezTo>
                <a:cubicBezTo>
                  <a:pt x="8" y="317"/>
                  <a:pt x="8" y="317"/>
                  <a:pt x="8" y="317"/>
                </a:cubicBezTo>
                <a:cubicBezTo>
                  <a:pt x="8" y="327"/>
                  <a:pt x="8" y="327"/>
                  <a:pt x="8" y="327"/>
                </a:cubicBezTo>
                <a:cubicBezTo>
                  <a:pt x="1" y="327"/>
                  <a:pt x="1" y="327"/>
                  <a:pt x="1" y="327"/>
                </a:cubicBezTo>
                <a:cubicBezTo>
                  <a:pt x="1" y="351"/>
                  <a:pt x="1" y="351"/>
                  <a:pt x="1" y="351"/>
                </a:cubicBezTo>
                <a:cubicBezTo>
                  <a:pt x="104" y="351"/>
                  <a:pt x="104" y="351"/>
                  <a:pt x="104" y="351"/>
                </a:cubicBezTo>
                <a:cubicBezTo>
                  <a:pt x="104" y="327"/>
                  <a:pt x="104" y="327"/>
                  <a:pt x="104" y="327"/>
                </a:cubicBezTo>
                <a:cubicBezTo>
                  <a:pt x="96" y="327"/>
                  <a:pt x="96" y="327"/>
                  <a:pt x="96" y="327"/>
                </a:cubicBezTo>
                <a:cubicBezTo>
                  <a:pt x="96" y="317"/>
                  <a:pt x="96" y="317"/>
                  <a:pt x="96" y="317"/>
                </a:cubicBezTo>
                <a:cubicBezTo>
                  <a:pt x="90" y="317"/>
                  <a:pt x="90" y="317"/>
                  <a:pt x="90" y="317"/>
                </a:cubicBezTo>
                <a:cubicBezTo>
                  <a:pt x="90" y="317"/>
                  <a:pt x="89" y="316"/>
                  <a:pt x="88" y="316"/>
                </a:cubicBezTo>
                <a:cubicBezTo>
                  <a:pt x="88" y="316"/>
                  <a:pt x="86" y="291"/>
                  <a:pt x="86" y="288"/>
                </a:cubicBezTo>
                <a:cubicBezTo>
                  <a:pt x="90" y="284"/>
                  <a:pt x="90" y="284"/>
                  <a:pt x="90" y="284"/>
                </a:cubicBezTo>
                <a:cubicBezTo>
                  <a:pt x="89" y="266"/>
                  <a:pt x="89" y="266"/>
                  <a:pt x="89" y="266"/>
                </a:cubicBezTo>
                <a:cubicBezTo>
                  <a:pt x="89" y="266"/>
                  <a:pt x="90" y="265"/>
                  <a:pt x="89" y="262"/>
                </a:cubicBezTo>
                <a:cubicBezTo>
                  <a:pt x="91" y="261"/>
                  <a:pt x="91" y="261"/>
                  <a:pt x="91" y="261"/>
                </a:cubicBezTo>
                <a:cubicBezTo>
                  <a:pt x="91" y="253"/>
                  <a:pt x="91" y="253"/>
                  <a:pt x="91" y="253"/>
                </a:cubicBezTo>
                <a:cubicBezTo>
                  <a:pt x="91" y="253"/>
                  <a:pt x="93" y="252"/>
                  <a:pt x="93" y="250"/>
                </a:cubicBezTo>
                <a:cubicBezTo>
                  <a:pt x="93" y="249"/>
                  <a:pt x="92" y="234"/>
                  <a:pt x="92" y="234"/>
                </a:cubicBezTo>
                <a:cubicBezTo>
                  <a:pt x="89" y="212"/>
                  <a:pt x="89" y="212"/>
                  <a:pt x="89" y="212"/>
                </a:cubicBezTo>
                <a:cubicBezTo>
                  <a:pt x="89" y="212"/>
                  <a:pt x="92" y="210"/>
                  <a:pt x="92" y="209"/>
                </a:cubicBezTo>
                <a:cubicBezTo>
                  <a:pt x="92" y="209"/>
                  <a:pt x="96" y="210"/>
                  <a:pt x="97" y="207"/>
                </a:cubicBezTo>
                <a:cubicBezTo>
                  <a:pt x="99" y="204"/>
                  <a:pt x="101" y="196"/>
                  <a:pt x="102" y="187"/>
                </a:cubicBezTo>
                <a:cubicBezTo>
                  <a:pt x="102" y="187"/>
                  <a:pt x="104" y="187"/>
                  <a:pt x="106" y="185"/>
                </a:cubicBezTo>
                <a:cubicBezTo>
                  <a:pt x="108" y="183"/>
                  <a:pt x="113" y="175"/>
                  <a:pt x="114" y="173"/>
                </a:cubicBezTo>
                <a:cubicBezTo>
                  <a:pt x="115" y="171"/>
                  <a:pt x="114" y="170"/>
                  <a:pt x="112" y="168"/>
                </a:cubicBezTo>
                <a:cubicBezTo>
                  <a:pt x="116" y="162"/>
                  <a:pt x="116" y="162"/>
                  <a:pt x="116" y="162"/>
                </a:cubicBezTo>
                <a:lnTo>
                  <a:pt x="115" y="161"/>
                </a:lnTo>
                <a:close/>
                <a:moveTo>
                  <a:pt x="61" y="119"/>
                </a:moveTo>
                <a:cubicBezTo>
                  <a:pt x="61" y="119"/>
                  <a:pt x="61" y="119"/>
                  <a:pt x="61" y="119"/>
                </a:cubicBezTo>
                <a:cubicBezTo>
                  <a:pt x="61" y="119"/>
                  <a:pt x="61" y="121"/>
                  <a:pt x="62" y="122"/>
                </a:cubicBezTo>
                <a:cubicBezTo>
                  <a:pt x="63" y="122"/>
                  <a:pt x="64" y="124"/>
                  <a:pt x="64" y="125"/>
                </a:cubicBezTo>
                <a:cubicBezTo>
                  <a:pt x="65" y="125"/>
                  <a:pt x="65" y="126"/>
                  <a:pt x="65" y="126"/>
                </a:cubicBezTo>
                <a:cubicBezTo>
                  <a:pt x="61" y="126"/>
                  <a:pt x="61" y="126"/>
                  <a:pt x="61" y="126"/>
                </a:cubicBezTo>
                <a:cubicBezTo>
                  <a:pt x="61" y="125"/>
                  <a:pt x="61" y="125"/>
                  <a:pt x="61" y="125"/>
                </a:cubicBezTo>
                <a:lnTo>
                  <a:pt x="61" y="119"/>
                </a:lnTo>
                <a:close/>
                <a:moveTo>
                  <a:pt x="39" y="100"/>
                </a:moveTo>
                <a:cubicBezTo>
                  <a:pt x="39" y="100"/>
                  <a:pt x="39" y="101"/>
                  <a:pt x="39" y="103"/>
                </a:cubicBezTo>
                <a:cubicBezTo>
                  <a:pt x="39" y="103"/>
                  <a:pt x="38" y="105"/>
                  <a:pt x="39" y="105"/>
                </a:cubicBezTo>
                <a:cubicBezTo>
                  <a:pt x="36" y="110"/>
                  <a:pt x="36" y="110"/>
                  <a:pt x="36" y="110"/>
                </a:cubicBezTo>
                <a:cubicBezTo>
                  <a:pt x="33" y="107"/>
                  <a:pt x="33" y="107"/>
                  <a:pt x="33" y="107"/>
                </a:cubicBezTo>
                <a:cubicBezTo>
                  <a:pt x="33" y="107"/>
                  <a:pt x="33" y="105"/>
                  <a:pt x="33" y="104"/>
                </a:cubicBezTo>
                <a:cubicBezTo>
                  <a:pt x="33" y="104"/>
                  <a:pt x="34" y="102"/>
                  <a:pt x="32" y="100"/>
                </a:cubicBezTo>
                <a:cubicBezTo>
                  <a:pt x="32" y="100"/>
                  <a:pt x="31" y="98"/>
                  <a:pt x="31" y="97"/>
                </a:cubicBezTo>
                <a:cubicBezTo>
                  <a:pt x="38" y="97"/>
                  <a:pt x="38" y="97"/>
                  <a:pt x="38" y="97"/>
                </a:cubicBezTo>
                <a:cubicBezTo>
                  <a:pt x="38" y="97"/>
                  <a:pt x="38" y="99"/>
                  <a:pt x="39" y="100"/>
                </a:cubicBezTo>
                <a:close/>
                <a:moveTo>
                  <a:pt x="26" y="90"/>
                </a:moveTo>
                <a:cubicBezTo>
                  <a:pt x="38" y="91"/>
                  <a:pt x="38" y="91"/>
                  <a:pt x="38" y="91"/>
                </a:cubicBezTo>
                <a:cubicBezTo>
                  <a:pt x="38" y="94"/>
                  <a:pt x="38" y="94"/>
                  <a:pt x="38" y="94"/>
                </a:cubicBezTo>
                <a:cubicBezTo>
                  <a:pt x="30" y="95"/>
                  <a:pt x="30" y="95"/>
                  <a:pt x="30" y="95"/>
                </a:cubicBezTo>
                <a:cubicBezTo>
                  <a:pt x="30" y="95"/>
                  <a:pt x="29" y="93"/>
                  <a:pt x="27" y="93"/>
                </a:cubicBezTo>
                <a:cubicBezTo>
                  <a:pt x="26" y="92"/>
                  <a:pt x="26" y="92"/>
                  <a:pt x="26" y="92"/>
                </a:cubicBezTo>
                <a:lnTo>
                  <a:pt x="26" y="90"/>
                </a:lnTo>
                <a:close/>
              </a:path>
            </a:pathLst>
          </a:custGeom>
          <a:solidFill>
            <a:schemeClr val="accent1"/>
          </a:solidFill>
          <a:ln>
            <a:noFill/>
          </a:ln>
        </p:spPr>
        <p:txBody>
          <a:bodyPr vert="horz" wrap="square" lIns="91440" tIns="45720" rIns="91440" bIns="45720" numCol="1" anchor="t" anchorCtr="0" compatLnSpc="1"/>
          <a:lstStyle/>
          <a:p>
            <a:endParaRPr lang="zh-CN" altLang="en-US" dirty="0">
              <a:latin typeface="黑体" panose="02010609060101010101" pitchFamily="49" charset="-122"/>
              <a:ea typeface="黑体" panose="02010609060101010101" pitchFamily="49" charset="-122"/>
            </a:endParaRPr>
          </a:p>
        </p:txBody>
      </p:sp>
      <p:pic>
        <p:nvPicPr>
          <p:cNvPr id="14" name="16页背景音乐">
            <a:hlinkClick r:id="" action="ppaction://media"/>
          </p:cNvPr>
          <p:cNvPicPr/>
          <p:nvPr>
            <a:audioFile r:link="rId1"/>
            <p:extLst>
              <p:ext uri="{DAA4B4D4-6D71-4841-9C94-3DE7FCFB9230}">
                <p14:media xmlns:p14="http://schemas.microsoft.com/office/powerpoint/2010/main" r:embed="rId2">
                  <p14:trim st="646.000000" end="5054.000000"/>
                  <p14:fade out="1000.000000"/>
                </p14:media>
              </p:ext>
            </p:extLst>
          </p:nvPr>
        </p:nvPicPr>
        <p:blipFill>
          <a:blip r:embed="rId3"/>
          <a:stretch>
            <a:fillRect/>
          </a:stretch>
        </p:blipFill>
        <p:spPr>
          <a:xfrm>
            <a:off x="772160" y="5969000"/>
            <a:ext cx="619125" cy="61912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50129"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repeatCount="indefinite" fill="remove" display="1">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00685" y="153670"/>
            <a:ext cx="3765550" cy="3237230"/>
            <a:chOff x="-84" y="0"/>
            <a:chExt cx="7436" cy="5880"/>
          </a:xfrm>
        </p:grpSpPr>
        <p:pic>
          <p:nvPicPr>
            <p:cNvPr id="527362" name="Picture 2" descr="萨拉托加大捷柏高英交出指挥"/>
            <p:cNvPicPr>
              <a:picLocks noChangeAspect="1"/>
            </p:cNvPicPr>
            <p:nvPr>
              <p:custDataLst>
                <p:tags r:id="rId1"/>
              </p:custDataLst>
            </p:nvPr>
          </p:nvPicPr>
          <p:blipFill>
            <a:blip r:embed="rId2"/>
            <a:stretch>
              <a:fillRect/>
            </a:stretch>
          </p:blipFill>
          <p:spPr>
            <a:xfrm>
              <a:off x="-49" y="0"/>
              <a:ext cx="7390" cy="5880"/>
            </a:xfrm>
            <a:prstGeom prst="rect">
              <a:avLst/>
            </a:prstGeom>
            <a:noFill/>
            <a:ln w="9525" cap="flat" cmpd="sng">
              <a:solidFill>
                <a:srgbClr val="000000"/>
              </a:solidFill>
              <a:prstDash val="solid"/>
              <a:miter/>
              <a:headEnd type="none" w="med" len="med"/>
              <a:tailEnd type="none" w="med" len="med"/>
            </a:ln>
          </p:spPr>
        </p:pic>
        <p:sp>
          <p:nvSpPr>
            <p:cNvPr id="7178" name="Text Box 11"/>
            <p:cNvSpPr txBox="1"/>
            <p:nvPr/>
          </p:nvSpPr>
          <p:spPr>
            <a:xfrm>
              <a:off x="-84" y="5"/>
              <a:ext cx="7436" cy="1060"/>
            </a:xfrm>
            <a:prstGeom prst="rect">
              <a:avLst/>
            </a:prstGeom>
            <a:solidFill>
              <a:srgbClr val="FFFFFF">
                <a:alpha val="76076"/>
              </a:srgbClr>
            </a:solidFill>
            <a:ln w="9525">
              <a:noFill/>
            </a:ln>
          </p:spPr>
          <p:txBody>
            <a:bodyPr wrap="square" anchor="t">
              <a:spAutoFit/>
            </a:bodyPr>
            <a:lstStyle/>
            <a:p>
              <a:pPr algn="ctr"/>
              <a:r>
                <a:rPr lang="zh-CN" altLang="en-US" sz="3200" b="1" dirty="0">
                  <a:solidFill>
                    <a:srgbClr val="000000"/>
                  </a:solidFill>
                  <a:latin typeface="黑体" panose="02010609060101010101" pitchFamily="49" charset="-122"/>
                  <a:ea typeface="黑体" panose="02010609060101010101" pitchFamily="49" charset="-122"/>
                </a:rPr>
                <a:t>①约克镇战役</a:t>
              </a:r>
              <a:endParaRPr lang="zh-CN" altLang="en-US" sz="3200" b="1" dirty="0">
                <a:solidFill>
                  <a:srgbClr val="000000"/>
                </a:solidFill>
                <a:latin typeface="黑体" panose="02010609060101010101" pitchFamily="49" charset="-122"/>
                <a:ea typeface="黑体" panose="02010609060101010101" pitchFamily="49" charset="-122"/>
              </a:endParaRPr>
            </a:p>
          </p:txBody>
        </p:sp>
      </p:grpSp>
      <p:pic>
        <p:nvPicPr>
          <p:cNvPr id="527363" name="Picture 3" descr="6"/>
          <p:cNvPicPr>
            <a:picLocks noChangeAspect="1"/>
          </p:cNvPicPr>
          <p:nvPr>
            <p:custDataLst>
              <p:tags r:id="rId3"/>
            </p:custDataLst>
          </p:nvPr>
        </p:nvPicPr>
        <p:blipFill>
          <a:blip r:embed="rId4"/>
          <a:stretch>
            <a:fillRect/>
          </a:stretch>
        </p:blipFill>
        <p:spPr>
          <a:xfrm>
            <a:off x="367665" y="3609340"/>
            <a:ext cx="3775075" cy="3150235"/>
          </a:xfrm>
          <a:prstGeom prst="rect">
            <a:avLst/>
          </a:prstGeom>
        </p:spPr>
      </p:pic>
      <p:sp>
        <p:nvSpPr>
          <p:cNvPr id="3" name="Text Box 11"/>
          <p:cNvSpPr txBox="1"/>
          <p:nvPr/>
        </p:nvSpPr>
        <p:spPr>
          <a:xfrm>
            <a:off x="367665" y="3622675"/>
            <a:ext cx="3763010" cy="583565"/>
          </a:xfrm>
          <a:prstGeom prst="rect">
            <a:avLst/>
          </a:prstGeom>
          <a:solidFill>
            <a:srgbClr val="FFFFFF">
              <a:alpha val="76076"/>
            </a:srgbClr>
          </a:solidFill>
          <a:ln w="9525">
            <a:noFill/>
          </a:ln>
        </p:spPr>
        <p:txBody>
          <a:bodyPr wrap="square" anchor="t">
            <a:spAutoFit/>
          </a:bodyPr>
          <a:lstStyle/>
          <a:p>
            <a:pPr algn="ctr"/>
            <a:r>
              <a:rPr lang="zh-CN" altLang="en-US" sz="3200" b="1" dirty="0">
                <a:solidFill>
                  <a:srgbClr val="000000"/>
                </a:solidFill>
                <a:latin typeface="黑体" panose="02010609060101010101" pitchFamily="49" charset="-122"/>
                <a:ea typeface="黑体" panose="02010609060101010101" pitchFamily="49" charset="-122"/>
                <a:sym typeface="+mn-ea"/>
              </a:rPr>
              <a:t>④来克星顿枪声</a:t>
            </a:r>
            <a:endParaRPr lang="zh-CN" altLang="en-US" sz="3200" b="1" dirty="0">
              <a:solidFill>
                <a:srgbClr val="000000"/>
              </a:solidFill>
              <a:latin typeface="黑体" panose="02010609060101010101" pitchFamily="49" charset="-122"/>
              <a:ea typeface="黑体" panose="02010609060101010101" pitchFamily="49" charset="-122"/>
              <a:sym typeface="+mn-ea"/>
            </a:endParaRPr>
          </a:p>
        </p:txBody>
      </p:sp>
      <p:grpSp>
        <p:nvGrpSpPr>
          <p:cNvPr id="8" name="组合 7"/>
          <p:cNvGrpSpPr/>
          <p:nvPr/>
        </p:nvGrpSpPr>
        <p:grpSpPr>
          <a:xfrm>
            <a:off x="4613275" y="153670"/>
            <a:ext cx="3469005" cy="3237865"/>
            <a:chOff x="6785" y="5"/>
            <a:chExt cx="6007" cy="4984"/>
          </a:xfrm>
        </p:grpSpPr>
        <p:graphicFrame>
          <p:nvGraphicFramePr>
            <p:cNvPr id="527365" name="Object 5"/>
            <p:cNvGraphicFramePr/>
            <p:nvPr>
              <p:custDataLst>
                <p:tags r:id="rId5"/>
              </p:custDataLst>
            </p:nvPr>
          </p:nvGraphicFramePr>
          <p:xfrm>
            <a:off x="6885" y="5"/>
            <a:ext cx="5821" cy="4984"/>
          </p:xfrm>
          <a:graphic>
            <a:graphicData uri="http://schemas.openxmlformats.org/presentationml/2006/ole">
              <mc:AlternateContent xmlns:mc="http://schemas.openxmlformats.org/markup-compatibility/2006">
                <mc:Choice xmlns:v="urn:schemas-microsoft-com:vml" Requires="v">
                  <p:oleObj spid="_x0000_s1053" name="" r:id="rId6" imgW="5494020" imgH="3200400" progId="PBrush">
                    <p:embed/>
                  </p:oleObj>
                </mc:Choice>
                <mc:Fallback>
                  <p:oleObj name="" r:id="rId6" imgW="5494020" imgH="3200400" progId="PBrush">
                    <p:embed/>
                    <p:pic>
                      <p:nvPicPr>
                        <p:cNvPr id="0" name="图片 1024" descr="image16"/>
                        <p:cNvPicPr/>
                        <p:nvPr/>
                      </p:nvPicPr>
                      <p:blipFill>
                        <a:blip r:embed="rId7"/>
                        <a:stretch>
                          <a:fillRect/>
                        </a:stretch>
                      </p:blipFill>
                      <p:spPr>
                        <a:xfrm>
                          <a:off x="6885" y="5"/>
                          <a:ext cx="5821" cy="4984"/>
                        </a:xfrm>
                        <a:prstGeom prst="rect">
                          <a:avLst/>
                        </a:prstGeom>
                        <a:noFill/>
                        <a:ln w="12700" cap="flat" cmpd="sng">
                          <a:solidFill>
                            <a:srgbClr val="000000"/>
                          </a:solidFill>
                          <a:prstDash val="solid"/>
                          <a:miter/>
                          <a:headEnd type="none" w="med" len="med"/>
                          <a:tailEnd type="none" w="med" len="med"/>
                        </a:ln>
                      </p:spPr>
                    </p:pic>
                  </p:oleObj>
                </mc:Fallback>
              </mc:AlternateContent>
            </a:graphicData>
          </a:graphic>
        </p:graphicFrame>
        <p:sp>
          <p:nvSpPr>
            <p:cNvPr id="4" name="Text Box 11"/>
            <p:cNvSpPr txBox="1"/>
            <p:nvPr/>
          </p:nvSpPr>
          <p:spPr>
            <a:xfrm>
              <a:off x="6785" y="5"/>
              <a:ext cx="6007" cy="898"/>
            </a:xfrm>
            <a:prstGeom prst="rect">
              <a:avLst/>
            </a:prstGeom>
            <a:solidFill>
              <a:srgbClr val="FFFFFF">
                <a:alpha val="76076"/>
              </a:srgbClr>
            </a:solidFill>
            <a:ln w="9525">
              <a:noFill/>
            </a:ln>
          </p:spPr>
          <p:txBody>
            <a:bodyPr wrap="square" anchor="t">
              <a:spAutoFit/>
            </a:bodyPr>
            <a:lstStyle/>
            <a:p>
              <a:pPr algn="ctr"/>
              <a:r>
                <a:rPr lang="zh-CN" altLang="en-US" sz="3200" b="1" dirty="0">
                  <a:solidFill>
                    <a:srgbClr val="000000"/>
                  </a:solidFill>
                  <a:latin typeface="黑体" panose="02010609060101010101" pitchFamily="49" charset="-122"/>
                  <a:ea typeface="黑体" panose="02010609060101010101" pitchFamily="49" charset="-122"/>
                  <a:sym typeface="+mn-ea"/>
                </a:rPr>
                <a:t>②《独立宣言》</a:t>
              </a:r>
              <a:endParaRPr lang="zh-CN" altLang="en-US" sz="3200" b="1" dirty="0">
                <a:solidFill>
                  <a:srgbClr val="000000"/>
                </a:solidFill>
                <a:latin typeface="黑体" panose="02010609060101010101" pitchFamily="49" charset="-122"/>
                <a:ea typeface="黑体" panose="02010609060101010101" pitchFamily="49" charset="-122"/>
                <a:sym typeface="+mn-ea"/>
              </a:endParaRPr>
            </a:p>
          </p:txBody>
        </p:sp>
      </p:grpSp>
      <p:grpSp>
        <p:nvGrpSpPr>
          <p:cNvPr id="11" name="组合 10"/>
          <p:cNvGrpSpPr/>
          <p:nvPr/>
        </p:nvGrpSpPr>
        <p:grpSpPr>
          <a:xfrm>
            <a:off x="4676140" y="3609340"/>
            <a:ext cx="3364865" cy="3150235"/>
            <a:chOff x="7606" y="5124"/>
            <a:chExt cx="7018" cy="5643"/>
          </a:xfrm>
        </p:grpSpPr>
        <p:pic>
          <p:nvPicPr>
            <p:cNvPr id="5" name="图片 4" descr="组建大陆军"/>
            <p:cNvPicPr>
              <a:picLocks noChangeAspect="1"/>
            </p:cNvPicPr>
            <p:nvPr>
              <p:custDataLst>
                <p:tags r:id="rId8"/>
              </p:custDataLst>
            </p:nvPr>
          </p:nvPicPr>
          <p:blipFill>
            <a:blip r:embed="rId9"/>
            <a:stretch>
              <a:fillRect/>
            </a:stretch>
          </p:blipFill>
          <p:spPr>
            <a:xfrm>
              <a:off x="7606" y="5124"/>
              <a:ext cx="6999" cy="5643"/>
            </a:xfrm>
            <a:prstGeom prst="rect">
              <a:avLst/>
            </a:prstGeom>
          </p:spPr>
        </p:pic>
        <p:sp>
          <p:nvSpPr>
            <p:cNvPr id="6" name="Text Box 11"/>
            <p:cNvSpPr txBox="1"/>
            <p:nvPr/>
          </p:nvSpPr>
          <p:spPr>
            <a:xfrm>
              <a:off x="7606" y="5124"/>
              <a:ext cx="7018" cy="1004"/>
            </a:xfrm>
            <a:prstGeom prst="rect">
              <a:avLst/>
            </a:prstGeom>
            <a:solidFill>
              <a:srgbClr val="FFFFFF">
                <a:alpha val="76076"/>
              </a:srgbClr>
            </a:solidFill>
            <a:ln w="9525">
              <a:noFill/>
            </a:ln>
          </p:spPr>
          <p:txBody>
            <a:bodyPr wrap="square" anchor="t">
              <a:spAutoFit/>
            </a:bodyPr>
            <a:lstStyle/>
            <a:p>
              <a:pPr algn="ctr"/>
              <a:r>
                <a:rPr lang="zh-CN" altLang="en-US" sz="3200" b="1" dirty="0">
                  <a:solidFill>
                    <a:srgbClr val="000000"/>
                  </a:solidFill>
                  <a:latin typeface="黑体" panose="02010609060101010101" pitchFamily="49" charset="-122"/>
                  <a:ea typeface="黑体" panose="02010609060101010101" pitchFamily="49" charset="-122"/>
                  <a:sym typeface="+mn-ea"/>
                </a:rPr>
                <a:t>⑤组建大陆军</a:t>
              </a:r>
              <a:endParaRPr lang="zh-CN" altLang="en-US" sz="3200" b="1" dirty="0">
                <a:solidFill>
                  <a:srgbClr val="000000"/>
                </a:solidFill>
                <a:latin typeface="黑体" panose="02010609060101010101" pitchFamily="49" charset="-122"/>
                <a:ea typeface="黑体" panose="02010609060101010101" pitchFamily="49" charset="-122"/>
                <a:sym typeface="+mn-ea"/>
              </a:endParaRPr>
            </a:p>
          </p:txBody>
        </p:sp>
      </p:grpSp>
      <p:grpSp>
        <p:nvGrpSpPr>
          <p:cNvPr id="9" name="组合 8"/>
          <p:cNvGrpSpPr/>
          <p:nvPr/>
        </p:nvGrpSpPr>
        <p:grpSpPr>
          <a:xfrm>
            <a:off x="8363585" y="153670"/>
            <a:ext cx="3655060" cy="3235325"/>
            <a:chOff x="12316" y="13"/>
            <a:chExt cx="6913" cy="5735"/>
          </a:xfrm>
        </p:grpSpPr>
        <p:pic>
          <p:nvPicPr>
            <p:cNvPr id="527370" name="Picture 10" descr="ykztx"/>
            <p:cNvPicPr>
              <a:picLocks noChangeAspect="1"/>
            </p:cNvPicPr>
            <p:nvPr>
              <p:custDataLst>
                <p:tags r:id="rId10"/>
              </p:custDataLst>
            </p:nvPr>
          </p:nvPicPr>
          <p:blipFill>
            <a:blip r:embed="rId11"/>
            <a:stretch>
              <a:fillRect/>
            </a:stretch>
          </p:blipFill>
          <p:spPr>
            <a:xfrm>
              <a:off x="12761" y="13"/>
              <a:ext cx="6316" cy="5735"/>
            </a:xfrm>
            <a:prstGeom prst="rect">
              <a:avLst/>
            </a:prstGeom>
            <a:noFill/>
            <a:ln w="9525" cap="flat" cmpd="sng">
              <a:solidFill>
                <a:srgbClr val="000000"/>
              </a:solidFill>
              <a:prstDash val="solid"/>
              <a:miter/>
              <a:headEnd type="none" w="med" len="med"/>
              <a:tailEnd type="none" w="med" len="med"/>
            </a:ln>
          </p:spPr>
        </p:pic>
        <p:sp>
          <p:nvSpPr>
            <p:cNvPr id="2" name="Text Box 11"/>
            <p:cNvSpPr txBox="1"/>
            <p:nvPr/>
          </p:nvSpPr>
          <p:spPr>
            <a:xfrm>
              <a:off x="12316" y="13"/>
              <a:ext cx="6913" cy="1034"/>
            </a:xfrm>
            <a:prstGeom prst="rect">
              <a:avLst/>
            </a:prstGeom>
            <a:solidFill>
              <a:srgbClr val="FFFFFF">
                <a:alpha val="76076"/>
              </a:srgbClr>
            </a:solidFill>
            <a:ln w="9525">
              <a:noFill/>
            </a:ln>
          </p:spPr>
          <p:txBody>
            <a:bodyPr wrap="square" anchor="t">
              <a:spAutoFit/>
            </a:bodyPr>
            <a:lstStyle/>
            <a:p>
              <a:pPr algn="ctr"/>
              <a:r>
                <a:rPr lang="zh-CN" altLang="en-US" sz="3200" b="1" dirty="0">
                  <a:solidFill>
                    <a:srgbClr val="000000"/>
                  </a:solidFill>
                  <a:latin typeface="黑体" panose="02010609060101010101" pitchFamily="49" charset="-122"/>
                  <a:ea typeface="黑体" panose="02010609060101010101" pitchFamily="49" charset="-122"/>
                  <a:sym typeface="+mn-ea"/>
                </a:rPr>
                <a:t>③萨拉托加战役</a:t>
              </a:r>
              <a:endParaRPr lang="zh-CN" altLang="en-US" sz="3200" b="1" dirty="0">
                <a:solidFill>
                  <a:srgbClr val="000000"/>
                </a:solidFill>
                <a:latin typeface="黑体" panose="02010609060101010101" pitchFamily="49" charset="-122"/>
                <a:ea typeface="黑体" panose="02010609060101010101" pitchFamily="49" charset="-122"/>
                <a:sym typeface="+mn-ea"/>
              </a:endParaRPr>
            </a:p>
          </p:txBody>
        </p:sp>
      </p:grpSp>
      <p:grpSp>
        <p:nvGrpSpPr>
          <p:cNvPr id="12" name="组合 11"/>
          <p:cNvGrpSpPr/>
          <p:nvPr/>
        </p:nvGrpSpPr>
        <p:grpSpPr>
          <a:xfrm>
            <a:off x="8593284" y="3622675"/>
            <a:ext cx="3363765" cy="3136900"/>
            <a:chOff x="14624" y="4917"/>
            <a:chExt cx="4533" cy="5830"/>
          </a:xfrm>
        </p:grpSpPr>
        <p:pic>
          <p:nvPicPr>
            <p:cNvPr id="527366" name="Picture 6" descr="5-2"/>
            <p:cNvPicPr>
              <a:picLocks noChangeAspect="1"/>
            </p:cNvPicPr>
            <p:nvPr>
              <p:custDataLst>
                <p:tags r:id="rId12"/>
              </p:custDataLst>
            </p:nvPr>
          </p:nvPicPr>
          <p:blipFill>
            <a:blip r:embed="rId13"/>
            <a:stretch>
              <a:fillRect/>
            </a:stretch>
          </p:blipFill>
          <p:spPr>
            <a:xfrm>
              <a:off x="14624" y="4917"/>
              <a:ext cx="4532" cy="5830"/>
            </a:xfrm>
            <a:prstGeom prst="rect">
              <a:avLst/>
            </a:prstGeom>
            <a:solidFill>
              <a:srgbClr val="FFFFE7"/>
            </a:solidFill>
            <a:ln w="9525" cap="flat" cmpd="sng">
              <a:solidFill>
                <a:srgbClr val="000000"/>
              </a:solidFill>
              <a:prstDash val="solid"/>
              <a:miter/>
              <a:headEnd type="none" w="med" len="med"/>
              <a:tailEnd type="none" w="med" len="med"/>
            </a:ln>
          </p:spPr>
        </p:pic>
        <p:sp>
          <p:nvSpPr>
            <p:cNvPr id="7176" name="Text Box 9"/>
            <p:cNvSpPr txBox="1"/>
            <p:nvPr/>
          </p:nvSpPr>
          <p:spPr>
            <a:xfrm>
              <a:off x="14624" y="4917"/>
              <a:ext cx="4533" cy="1960"/>
            </a:xfrm>
            <a:prstGeom prst="rect">
              <a:avLst/>
            </a:prstGeom>
            <a:solidFill>
              <a:schemeClr val="bg1">
                <a:alpha val="70978"/>
              </a:schemeClr>
            </a:solidFill>
            <a:ln w="9525">
              <a:noFill/>
            </a:ln>
          </p:spPr>
          <p:txBody>
            <a:bodyPr wrap="square" anchor="t">
              <a:spAutoFit/>
            </a:bodyPr>
            <a:lstStyle/>
            <a:p>
              <a:pPr algn="just"/>
              <a:r>
                <a:rPr lang="zh-CN" altLang="en-US" sz="3200" b="1" dirty="0">
                  <a:solidFill>
                    <a:srgbClr val="000000"/>
                  </a:solidFill>
                  <a:latin typeface="黑体" panose="02010609060101010101" pitchFamily="49" charset="-122"/>
                  <a:ea typeface="黑体" panose="02010609060101010101" pitchFamily="49" charset="-122"/>
                </a:rPr>
                <a:t>⑥英国正式承认美国独立</a:t>
              </a:r>
              <a:endParaRPr lang="zh-CN" altLang="en-US" sz="3200" b="1" dirty="0">
                <a:solidFill>
                  <a:srgbClr val="000000"/>
                </a:solidFill>
                <a:latin typeface="黑体" panose="02010609060101010101" pitchFamily="49" charset="-122"/>
                <a:ea typeface="黑体" panose="02010609060101010101" pitchFamily="49" charset="-122"/>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350" y="740410"/>
            <a:ext cx="12192000" cy="628396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楷体" panose="02010600040101010101" pitchFamily="2" charset="-122"/>
              <a:ea typeface="华文楷体" panose="02010600040101010101" pitchFamily="2" charset="-122"/>
            </a:endParaRPr>
          </a:p>
        </p:txBody>
      </p:sp>
      <p:grpSp>
        <p:nvGrpSpPr>
          <p:cNvPr id="29" name="组合 28"/>
          <p:cNvGrpSpPr/>
          <p:nvPr/>
        </p:nvGrpSpPr>
        <p:grpSpPr>
          <a:xfrm>
            <a:off x="-6350" y="4864100"/>
            <a:ext cx="12197715" cy="1790700"/>
            <a:chOff x="-10" y="7660"/>
            <a:chExt cx="19209" cy="2820"/>
          </a:xfrm>
        </p:grpSpPr>
        <p:grpSp>
          <p:nvGrpSpPr>
            <p:cNvPr id="14" name="组合 13"/>
            <p:cNvGrpSpPr/>
            <p:nvPr/>
          </p:nvGrpSpPr>
          <p:grpSpPr>
            <a:xfrm>
              <a:off x="-10" y="7660"/>
              <a:ext cx="19209" cy="2820"/>
              <a:chOff x="-47" y="6765"/>
              <a:chExt cx="19287" cy="2820"/>
            </a:xfrm>
          </p:grpSpPr>
          <p:cxnSp>
            <p:nvCxnSpPr>
              <p:cNvPr id="15" name="直接箭头连接符 14"/>
              <p:cNvCxnSpPr/>
              <p:nvPr/>
            </p:nvCxnSpPr>
            <p:spPr>
              <a:xfrm>
                <a:off x="-47" y="7043"/>
                <a:ext cx="19287" cy="31"/>
              </a:xfrm>
              <a:prstGeom prst="straightConnector1">
                <a:avLst/>
              </a:prstGeom>
              <a:ln w="104775" cmpd="sng">
                <a:solidFill>
                  <a:srgbClr val="C8C8C8"/>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1"/>
                </p:custDataLst>
              </p:nvPr>
            </p:nvSpPr>
            <p:spPr>
              <a:xfrm>
                <a:off x="2004" y="6765"/>
                <a:ext cx="483" cy="483"/>
              </a:xfrm>
              <a:prstGeom prst="ellipse">
                <a:avLst/>
              </a:prstGeom>
              <a:solidFill>
                <a:schemeClr val="tx2">
                  <a:lumMod val="20000"/>
                  <a:lumOff val="80000"/>
                </a:schemeClr>
              </a:solidFill>
              <a:ln w="79375">
                <a:solidFill>
                  <a:schemeClr val="tx1">
                    <a:lumMod val="50000"/>
                    <a:lumOff val="50000"/>
                  </a:schemeClr>
                </a:solidFill>
              </a:ln>
            </p:spPr>
            <p:style>
              <a:lnRef idx="2">
                <a:srgbClr val="F99F7B">
                  <a:shade val="50000"/>
                </a:srgbClr>
              </a:lnRef>
              <a:fillRef idx="1">
                <a:srgbClr val="F99F7B"/>
              </a:fillRef>
              <a:effectRef idx="0">
                <a:srgbClr val="F99F7B"/>
              </a:effectRef>
              <a:fontRef idx="minor">
                <a:srgbClr val="FFFFFF"/>
              </a:fontRef>
            </p:style>
            <p:txBody>
              <a:bodyPr rot="0" spcFirstLastPara="0" vertOverflow="overflow" horzOverflow="overflow" vert="horz" wrap="square" lIns="61724" tIns="30861" rIns="61724" bIns="30861" numCol="1" spcCol="0" rtlCol="0" fromWordArt="0" anchor="ctr" anchorCtr="0" forceAA="0" compatLnSpc="1">
                <a:normAutofit fontScale="92500" lnSpcReduction="10000"/>
              </a:bodyPr>
              <a:lstStyle/>
              <a:p>
                <a:pPr algn="ctr"/>
                <a:endParaRPr lang="zh-CN" altLang="en-US" sz="1215" b="1">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cs typeface="Arial" panose="020B0604020202020204" pitchFamily="34" charset="0"/>
                  <a:sym typeface="Arial" panose="020B0604020202020204" pitchFamily="34" charset="0"/>
                </a:endParaRPr>
              </a:p>
            </p:txBody>
          </p:sp>
          <p:sp>
            <p:nvSpPr>
              <p:cNvPr id="18" name="椭圆 17"/>
              <p:cNvSpPr/>
              <p:nvPr>
                <p:custDataLst>
                  <p:tags r:id="rId2"/>
                </p:custDataLst>
              </p:nvPr>
            </p:nvSpPr>
            <p:spPr>
              <a:xfrm>
                <a:off x="3919" y="6817"/>
                <a:ext cx="483" cy="483"/>
              </a:xfrm>
              <a:prstGeom prst="ellipse">
                <a:avLst/>
              </a:prstGeom>
              <a:solidFill>
                <a:schemeClr val="tx2">
                  <a:lumMod val="20000"/>
                  <a:lumOff val="80000"/>
                </a:schemeClr>
              </a:solidFill>
              <a:ln w="79375">
                <a:solidFill>
                  <a:schemeClr val="tx1">
                    <a:lumMod val="50000"/>
                    <a:lumOff val="50000"/>
                  </a:schemeClr>
                </a:solidFill>
              </a:ln>
            </p:spPr>
            <p:style>
              <a:lnRef idx="2">
                <a:srgbClr val="F99F7B">
                  <a:shade val="50000"/>
                </a:srgbClr>
              </a:lnRef>
              <a:fillRef idx="1">
                <a:srgbClr val="F99F7B"/>
              </a:fillRef>
              <a:effectRef idx="0">
                <a:srgbClr val="F99F7B"/>
              </a:effectRef>
              <a:fontRef idx="minor">
                <a:srgbClr val="FFFFFF"/>
              </a:fontRef>
            </p:style>
            <p:txBody>
              <a:bodyPr rot="0" spcFirstLastPara="0" vertOverflow="overflow" horzOverflow="overflow" vert="horz" wrap="square" lIns="61724" tIns="30861" rIns="61724" bIns="30861" numCol="1" spcCol="0" rtlCol="0" fromWordArt="0" anchor="ctr" anchorCtr="0" forceAA="0" compatLnSpc="1">
                <a:normAutofit fontScale="92500" lnSpcReduction="10000"/>
              </a:bodyPr>
              <a:lstStyle/>
              <a:p>
                <a:pPr algn="ctr"/>
                <a:endParaRPr lang="zh-CN" altLang="en-US" sz="1215" b="1">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cs typeface="Arial" panose="020B0604020202020204" pitchFamily="34" charset="0"/>
                  <a:sym typeface="Arial" panose="020B0604020202020204" pitchFamily="34" charset="0"/>
                </a:endParaRPr>
              </a:p>
            </p:txBody>
          </p:sp>
          <p:sp>
            <p:nvSpPr>
              <p:cNvPr id="22" name="椭圆 21"/>
              <p:cNvSpPr/>
              <p:nvPr>
                <p:custDataLst>
                  <p:tags r:id="rId3"/>
                </p:custDataLst>
              </p:nvPr>
            </p:nvSpPr>
            <p:spPr>
              <a:xfrm>
                <a:off x="6580" y="6825"/>
                <a:ext cx="470" cy="478"/>
              </a:xfrm>
              <a:prstGeom prst="ellipse">
                <a:avLst/>
              </a:prstGeom>
              <a:solidFill>
                <a:schemeClr val="tx2">
                  <a:lumMod val="20000"/>
                  <a:lumOff val="80000"/>
                </a:schemeClr>
              </a:solidFill>
              <a:ln w="79375">
                <a:solidFill>
                  <a:schemeClr val="tx1">
                    <a:lumMod val="50000"/>
                    <a:lumOff val="50000"/>
                  </a:schemeClr>
                </a:solidFill>
              </a:ln>
            </p:spPr>
            <p:style>
              <a:lnRef idx="2">
                <a:srgbClr val="F99F7B">
                  <a:shade val="50000"/>
                </a:srgbClr>
              </a:lnRef>
              <a:fillRef idx="1">
                <a:srgbClr val="F99F7B"/>
              </a:fillRef>
              <a:effectRef idx="0">
                <a:srgbClr val="F99F7B"/>
              </a:effectRef>
              <a:fontRef idx="minor">
                <a:srgbClr val="FFFFFF"/>
              </a:fontRef>
            </p:style>
            <p:txBody>
              <a:bodyPr rot="0" spcFirstLastPara="0" vertOverflow="overflow" horzOverflow="overflow" vert="horz" wrap="square" lIns="61724" tIns="30861" rIns="61724" bIns="30861" numCol="1" spcCol="0" rtlCol="0" fromWordArt="0" anchor="ctr" anchorCtr="0" forceAA="0" compatLnSpc="1">
                <a:normAutofit fontScale="92500" lnSpcReduction="10000"/>
              </a:bodyPr>
              <a:lstStyle/>
              <a:p>
                <a:pPr algn="ctr"/>
                <a:endParaRPr lang="zh-CN" altLang="en-US" sz="1215" b="1">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cs typeface="Arial" panose="020B0604020202020204" pitchFamily="34" charset="0"/>
                  <a:sym typeface="Arial" panose="020B0604020202020204" pitchFamily="34" charset="0"/>
                </a:endParaRPr>
              </a:p>
            </p:txBody>
          </p:sp>
          <p:sp>
            <p:nvSpPr>
              <p:cNvPr id="23" name="椭圆 22"/>
              <p:cNvSpPr/>
              <p:nvPr>
                <p:custDataLst>
                  <p:tags r:id="rId4"/>
                </p:custDataLst>
              </p:nvPr>
            </p:nvSpPr>
            <p:spPr>
              <a:xfrm>
                <a:off x="9583" y="6825"/>
                <a:ext cx="423" cy="423"/>
              </a:xfrm>
              <a:prstGeom prst="ellipse">
                <a:avLst/>
              </a:prstGeom>
              <a:solidFill>
                <a:schemeClr val="tx2">
                  <a:lumMod val="20000"/>
                  <a:lumOff val="80000"/>
                </a:schemeClr>
              </a:solidFill>
              <a:ln w="79375">
                <a:solidFill>
                  <a:schemeClr val="tx1">
                    <a:lumMod val="50000"/>
                    <a:lumOff val="50000"/>
                  </a:schemeClr>
                </a:solidFill>
              </a:ln>
            </p:spPr>
            <p:style>
              <a:lnRef idx="2">
                <a:srgbClr val="F99F7B">
                  <a:shade val="50000"/>
                </a:srgbClr>
              </a:lnRef>
              <a:fillRef idx="1">
                <a:srgbClr val="F99F7B"/>
              </a:fillRef>
              <a:effectRef idx="0">
                <a:srgbClr val="F99F7B"/>
              </a:effectRef>
              <a:fontRef idx="minor">
                <a:srgbClr val="FFFFFF"/>
              </a:fontRef>
            </p:style>
            <p:txBody>
              <a:bodyPr rot="0" spcFirstLastPara="0" vertOverflow="overflow" horzOverflow="overflow" vert="horz" wrap="square" lIns="61724" tIns="30861" rIns="61724" bIns="30861" numCol="1" spcCol="0" rtlCol="0" fromWordArt="0" anchor="ctr" anchorCtr="0" forceAA="0" compatLnSpc="1">
                <a:normAutofit fontScale="80000" lnSpcReduction="20000"/>
              </a:bodyPr>
              <a:lstStyle/>
              <a:p>
                <a:pPr algn="ctr"/>
                <a:endParaRPr lang="zh-CN" altLang="en-US" sz="1215" b="1">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cs typeface="Arial" panose="020B0604020202020204" pitchFamily="34" charset="0"/>
                  <a:sym typeface="Arial" panose="020B0604020202020204" pitchFamily="34" charset="0"/>
                </a:endParaRPr>
              </a:p>
            </p:txBody>
          </p:sp>
          <p:sp>
            <p:nvSpPr>
              <p:cNvPr id="24" name="椭圆 23"/>
              <p:cNvSpPr/>
              <p:nvPr>
                <p:custDataLst>
                  <p:tags r:id="rId5"/>
                </p:custDataLst>
              </p:nvPr>
            </p:nvSpPr>
            <p:spPr>
              <a:xfrm>
                <a:off x="12871" y="6825"/>
                <a:ext cx="423" cy="423"/>
              </a:xfrm>
              <a:prstGeom prst="ellipse">
                <a:avLst/>
              </a:prstGeom>
              <a:solidFill>
                <a:schemeClr val="tx2">
                  <a:lumMod val="20000"/>
                  <a:lumOff val="80000"/>
                </a:schemeClr>
              </a:solidFill>
              <a:ln w="79375">
                <a:solidFill>
                  <a:schemeClr val="tx1">
                    <a:lumMod val="50000"/>
                    <a:lumOff val="50000"/>
                  </a:schemeClr>
                </a:solidFill>
              </a:ln>
            </p:spPr>
            <p:style>
              <a:lnRef idx="2">
                <a:srgbClr val="F99F7B">
                  <a:shade val="50000"/>
                </a:srgbClr>
              </a:lnRef>
              <a:fillRef idx="1">
                <a:srgbClr val="F99F7B"/>
              </a:fillRef>
              <a:effectRef idx="0">
                <a:srgbClr val="F99F7B"/>
              </a:effectRef>
              <a:fontRef idx="minor">
                <a:srgbClr val="FFFFFF"/>
              </a:fontRef>
            </p:style>
            <p:txBody>
              <a:bodyPr rot="0" spcFirstLastPara="0" vertOverflow="overflow" horzOverflow="overflow" vert="horz" wrap="square" lIns="61724" tIns="30861" rIns="61724" bIns="30861" numCol="1" spcCol="0" rtlCol="0" fromWordArt="0" anchor="ctr" anchorCtr="0" forceAA="0" compatLnSpc="1">
                <a:normAutofit fontScale="80000" lnSpcReduction="20000"/>
              </a:bodyPr>
              <a:lstStyle/>
              <a:p>
                <a:pPr algn="ctr"/>
                <a:endParaRPr lang="zh-CN" altLang="en-US" sz="1215" b="1">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cs typeface="Arial" panose="020B0604020202020204" pitchFamily="34" charset="0"/>
                  <a:sym typeface="Arial" panose="020B0604020202020204" pitchFamily="34" charset="0"/>
                </a:endParaRPr>
              </a:p>
            </p:txBody>
          </p:sp>
          <p:sp>
            <p:nvSpPr>
              <p:cNvPr id="25" name="椭圆 24"/>
              <p:cNvSpPr/>
              <p:nvPr>
                <p:custDataLst>
                  <p:tags r:id="rId6"/>
                </p:custDataLst>
              </p:nvPr>
            </p:nvSpPr>
            <p:spPr>
              <a:xfrm>
                <a:off x="15922" y="6822"/>
                <a:ext cx="423" cy="425"/>
              </a:xfrm>
              <a:prstGeom prst="ellipse">
                <a:avLst/>
              </a:prstGeom>
              <a:solidFill>
                <a:schemeClr val="tx2">
                  <a:lumMod val="20000"/>
                  <a:lumOff val="80000"/>
                </a:schemeClr>
              </a:solidFill>
              <a:ln w="79375">
                <a:solidFill>
                  <a:schemeClr val="tx1">
                    <a:lumMod val="50000"/>
                    <a:lumOff val="50000"/>
                  </a:schemeClr>
                </a:solidFill>
              </a:ln>
            </p:spPr>
            <p:style>
              <a:lnRef idx="2">
                <a:srgbClr val="F99F7B">
                  <a:shade val="50000"/>
                </a:srgbClr>
              </a:lnRef>
              <a:fillRef idx="1">
                <a:srgbClr val="F99F7B"/>
              </a:fillRef>
              <a:effectRef idx="0">
                <a:srgbClr val="F99F7B"/>
              </a:effectRef>
              <a:fontRef idx="minor">
                <a:srgbClr val="FFFFFF"/>
              </a:fontRef>
            </p:style>
            <p:txBody>
              <a:bodyPr rot="0" spcFirstLastPara="0" vertOverflow="overflow" horzOverflow="overflow" vert="horz" wrap="square" lIns="61724" tIns="30861" rIns="61724" bIns="30861" numCol="1" spcCol="0" rtlCol="0" fromWordArt="0" anchor="ctr" anchorCtr="0" forceAA="0" compatLnSpc="1">
                <a:normAutofit fontScale="80000" lnSpcReduction="20000"/>
              </a:bodyPr>
              <a:lstStyle/>
              <a:p>
                <a:pPr algn="ctr"/>
                <a:endParaRPr lang="zh-CN" altLang="en-US" sz="1215" b="1">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cs typeface="Arial" panose="020B0604020202020204" pitchFamily="34" charset="0"/>
                  <a:sym typeface="Arial" panose="020B0604020202020204" pitchFamily="34" charset="0"/>
                </a:endParaRPr>
              </a:p>
            </p:txBody>
          </p:sp>
          <p:sp>
            <p:nvSpPr>
              <p:cNvPr id="26" name="文本框 25"/>
              <p:cNvSpPr txBox="1"/>
              <p:nvPr/>
            </p:nvSpPr>
            <p:spPr>
              <a:xfrm>
                <a:off x="1716" y="7609"/>
                <a:ext cx="970" cy="1682"/>
              </a:xfrm>
              <a:prstGeom prst="rect">
                <a:avLst/>
              </a:prstGeom>
              <a:noFill/>
            </p:spPr>
            <p:txBody>
              <a:bodyPr vert="eaVert" wrap="square" rtlCol="0">
                <a:spAutoFit/>
              </a:bodyPr>
              <a:lstStyle/>
              <a:p>
                <a:r>
                  <a:rPr lang="zh-CN" altLang="en-US" sz="2800" dirty="0">
                    <a:solidFill>
                      <a:schemeClr val="bg1"/>
                    </a:solidFill>
                    <a:latin typeface="华文楷体" panose="02010600040101010101" pitchFamily="2" charset="-122"/>
                    <a:ea typeface="华文楷体" panose="02010600040101010101" pitchFamily="2" charset="-122"/>
                  </a:rPr>
                  <a:t>开始</a:t>
                </a:r>
                <a:endParaRPr lang="zh-CN" altLang="en-US" sz="2800" dirty="0">
                  <a:solidFill>
                    <a:schemeClr val="bg1"/>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9306" y="7134"/>
                <a:ext cx="973" cy="2451"/>
              </a:xfrm>
              <a:prstGeom prst="rect">
                <a:avLst/>
              </a:prstGeom>
              <a:noFill/>
            </p:spPr>
            <p:txBody>
              <a:bodyPr vert="eaVert" wrap="square" rtlCol="0">
                <a:spAutoFit/>
              </a:bodyPr>
              <a:lstStyle/>
              <a:p>
                <a:r>
                  <a:rPr lang="zh-CN" altLang="en-US" sz="2800" dirty="0">
                    <a:solidFill>
                      <a:schemeClr val="bg1"/>
                    </a:solidFill>
                    <a:latin typeface="华文楷体" panose="02010600040101010101" pitchFamily="2" charset="-122"/>
                    <a:ea typeface="华文楷体" panose="02010600040101010101" pitchFamily="2" charset="-122"/>
                  </a:rPr>
                  <a:t>转折点</a:t>
                </a:r>
                <a:endParaRPr lang="zh-CN" altLang="en-US" sz="2800" dirty="0">
                  <a:solidFill>
                    <a:schemeClr val="bg1"/>
                  </a:solidFill>
                  <a:latin typeface="华文楷体" panose="02010600040101010101" pitchFamily="2" charset="-122"/>
                  <a:ea typeface="华文楷体" panose="02010600040101010101" pitchFamily="2" charset="-122"/>
                </a:endParaRPr>
              </a:p>
            </p:txBody>
          </p:sp>
          <p:sp>
            <p:nvSpPr>
              <p:cNvPr id="28" name="文本框 27"/>
              <p:cNvSpPr txBox="1"/>
              <p:nvPr/>
            </p:nvSpPr>
            <p:spPr>
              <a:xfrm>
                <a:off x="12644" y="7609"/>
                <a:ext cx="873" cy="1682"/>
              </a:xfrm>
              <a:prstGeom prst="rect">
                <a:avLst/>
              </a:prstGeom>
              <a:noFill/>
            </p:spPr>
            <p:txBody>
              <a:bodyPr vert="eaVert" wrap="square" rtlCol="0">
                <a:spAutoFit/>
              </a:bodyPr>
              <a:lstStyle/>
              <a:p>
                <a:r>
                  <a:rPr lang="zh-CN" altLang="en-US" sz="2800">
                    <a:solidFill>
                      <a:schemeClr val="bg1"/>
                    </a:solidFill>
                    <a:latin typeface="华文楷体" panose="02010600040101010101" pitchFamily="2" charset="-122"/>
                    <a:ea typeface="华文楷体" panose="02010600040101010101" pitchFamily="2" charset="-122"/>
                  </a:rPr>
                  <a:t>胜利</a:t>
                </a:r>
                <a:endParaRPr lang="zh-CN" altLang="en-US" sz="2800">
                  <a:solidFill>
                    <a:schemeClr val="bg1"/>
                  </a:solidFill>
                  <a:latin typeface="华文楷体" panose="02010600040101010101" pitchFamily="2" charset="-122"/>
                  <a:ea typeface="华文楷体" panose="02010600040101010101" pitchFamily="2" charset="-122"/>
                </a:endParaRPr>
              </a:p>
            </p:txBody>
          </p:sp>
          <p:sp>
            <p:nvSpPr>
              <p:cNvPr id="30" name="文本框 29"/>
              <p:cNvSpPr txBox="1"/>
              <p:nvPr/>
            </p:nvSpPr>
            <p:spPr>
              <a:xfrm>
                <a:off x="15598" y="7609"/>
                <a:ext cx="970" cy="1682"/>
              </a:xfrm>
              <a:prstGeom prst="rect">
                <a:avLst/>
              </a:prstGeom>
              <a:noFill/>
            </p:spPr>
            <p:txBody>
              <a:bodyPr vert="eaVert" wrap="square" rtlCol="0">
                <a:spAutoFit/>
              </a:bodyPr>
              <a:lstStyle/>
              <a:p>
                <a:pPr algn="l">
                  <a:buClrTx/>
                  <a:buSzTx/>
                  <a:buFontTx/>
                </a:pPr>
                <a:r>
                  <a:rPr lang="zh-CN" altLang="en-US" sz="2800">
                    <a:solidFill>
                      <a:schemeClr val="bg1"/>
                    </a:solidFill>
                    <a:latin typeface="华文楷体" panose="02010600040101010101" pitchFamily="2" charset="-122"/>
                    <a:ea typeface="华文楷体" panose="02010600040101010101" pitchFamily="2" charset="-122"/>
                  </a:rPr>
                  <a:t>结束</a:t>
                </a:r>
                <a:endParaRPr lang="zh-CN" altLang="en-US" sz="2800">
                  <a:solidFill>
                    <a:schemeClr val="bg1"/>
                  </a:solidFill>
                  <a:latin typeface="华文楷体" panose="02010600040101010101" pitchFamily="2" charset="-122"/>
                  <a:ea typeface="华文楷体" panose="02010600040101010101" pitchFamily="2" charset="-122"/>
                </a:endParaRPr>
              </a:p>
            </p:txBody>
          </p:sp>
        </p:grpSp>
        <p:grpSp>
          <p:nvGrpSpPr>
            <p:cNvPr id="31" name="组合 30"/>
            <p:cNvGrpSpPr/>
            <p:nvPr/>
          </p:nvGrpSpPr>
          <p:grpSpPr>
            <a:xfrm>
              <a:off x="3473" y="8504"/>
              <a:ext cx="4059" cy="1500"/>
              <a:chOff x="3473" y="8504"/>
              <a:chExt cx="4059" cy="1500"/>
            </a:xfrm>
          </p:grpSpPr>
          <p:sp>
            <p:nvSpPr>
              <p:cNvPr id="32" name="文本框 31"/>
              <p:cNvSpPr txBox="1"/>
              <p:nvPr/>
            </p:nvSpPr>
            <p:spPr>
              <a:xfrm>
                <a:off x="6116" y="8504"/>
                <a:ext cx="1416" cy="1501"/>
              </a:xfrm>
              <a:prstGeom prst="rect">
                <a:avLst/>
              </a:prstGeom>
              <a:noFill/>
            </p:spPr>
            <p:txBody>
              <a:bodyPr wrap="square" rtlCol="0">
                <a:spAutoFit/>
              </a:bodyPr>
              <a:lstStyle/>
              <a:p>
                <a:r>
                  <a:rPr lang="zh-CN" altLang="en-US" sz="2800">
                    <a:solidFill>
                      <a:schemeClr val="bg1"/>
                    </a:solidFill>
                    <a:latin typeface="华文楷体" panose="02010600040101010101" pitchFamily="2" charset="-122"/>
                    <a:ea typeface="华文楷体" panose="02010600040101010101" pitchFamily="2" charset="-122"/>
                  </a:rPr>
                  <a:t>建国立家</a:t>
                </a:r>
                <a:endParaRPr lang="zh-CN" altLang="en-US" sz="2800">
                  <a:solidFill>
                    <a:schemeClr val="bg1"/>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3473" y="8504"/>
                <a:ext cx="1416" cy="1501"/>
              </a:xfrm>
              <a:prstGeom prst="rect">
                <a:avLst/>
              </a:prstGeom>
              <a:noFill/>
            </p:spPr>
            <p:txBody>
              <a:bodyPr wrap="square" rtlCol="0">
                <a:spAutoFit/>
              </a:bodyPr>
              <a:lstStyle/>
              <a:p>
                <a:r>
                  <a:rPr lang="zh-CN" altLang="en-US" sz="2800">
                    <a:solidFill>
                      <a:schemeClr val="bg1"/>
                    </a:solidFill>
                    <a:latin typeface="华文楷体" panose="02010600040101010101" pitchFamily="2" charset="-122"/>
                    <a:ea typeface="华文楷体" panose="02010600040101010101" pitchFamily="2" charset="-122"/>
                  </a:rPr>
                  <a:t>建军立队</a:t>
                </a:r>
                <a:endParaRPr lang="zh-CN" altLang="en-US" sz="2800">
                  <a:solidFill>
                    <a:schemeClr val="bg1"/>
                  </a:solidFill>
                  <a:latin typeface="华文楷体" panose="02010600040101010101" pitchFamily="2" charset="-122"/>
                  <a:ea typeface="华文楷体" panose="02010600040101010101" pitchFamily="2" charset="-122"/>
                </a:endParaRPr>
              </a:p>
            </p:txBody>
          </p:sp>
        </p:grpSp>
      </p:grpSp>
      <p:sp>
        <p:nvSpPr>
          <p:cNvPr id="34" name="文本框 33"/>
          <p:cNvSpPr txBox="1"/>
          <p:nvPr/>
        </p:nvSpPr>
        <p:spPr>
          <a:xfrm>
            <a:off x="1168089" y="2215515"/>
            <a:ext cx="553998" cy="2647950"/>
          </a:xfrm>
          <a:prstGeom prst="rect">
            <a:avLst/>
          </a:prstGeom>
          <a:noFill/>
        </p:spPr>
        <p:txBody>
          <a:bodyPr vert="eaVert" wrap="square" rtlCol="0">
            <a:spAutoFit/>
          </a:bodyPr>
          <a:lstStyle/>
          <a:p>
            <a:r>
              <a:rPr lang="zh-CN" altLang="en-US" sz="2400" dirty="0">
                <a:solidFill>
                  <a:schemeClr val="bg1"/>
                </a:solidFill>
                <a:latin typeface="华文楷体" panose="02010600040101010101" pitchFamily="2" charset="-122"/>
                <a:ea typeface="华文楷体" panose="02010600040101010101" pitchFamily="2" charset="-122"/>
              </a:rPr>
              <a:t>来克星顿枪声</a:t>
            </a:r>
            <a:endParaRPr lang="zh-CN" altLang="en-US" sz="2400" dirty="0">
              <a:solidFill>
                <a:schemeClr val="bg1"/>
              </a:solidFill>
              <a:latin typeface="华文楷体" panose="02010600040101010101" pitchFamily="2" charset="-122"/>
              <a:ea typeface="华文楷体" panose="02010600040101010101" pitchFamily="2" charset="-122"/>
            </a:endParaRPr>
          </a:p>
        </p:txBody>
      </p:sp>
      <p:sp>
        <p:nvSpPr>
          <p:cNvPr id="35" name="文本框 34"/>
          <p:cNvSpPr txBox="1"/>
          <p:nvPr/>
        </p:nvSpPr>
        <p:spPr>
          <a:xfrm>
            <a:off x="2378123" y="2193583"/>
            <a:ext cx="553998" cy="2980055"/>
          </a:xfrm>
          <a:prstGeom prst="rect">
            <a:avLst/>
          </a:prstGeom>
          <a:noFill/>
        </p:spPr>
        <p:txBody>
          <a:bodyPr vert="eaVert" wrap="square" rtlCol="0">
            <a:spAutoFit/>
          </a:bodyPr>
          <a:lstStyle/>
          <a:p>
            <a:r>
              <a:rPr lang="zh-CN" altLang="en-US" sz="2400" dirty="0">
                <a:solidFill>
                  <a:schemeClr val="bg1"/>
                </a:solidFill>
                <a:latin typeface="华文楷体" panose="02010600040101010101" pitchFamily="2" charset="-122"/>
                <a:ea typeface="华文楷体" panose="02010600040101010101" pitchFamily="2" charset="-122"/>
              </a:rPr>
              <a:t>第二届大陆会议</a:t>
            </a:r>
            <a:endParaRPr lang="zh-CN" altLang="en-US" sz="2400" dirty="0">
              <a:solidFill>
                <a:schemeClr val="bg1"/>
              </a:solidFill>
              <a:latin typeface="华文楷体" panose="02010600040101010101" pitchFamily="2" charset="-122"/>
              <a:ea typeface="华文楷体" panose="02010600040101010101" pitchFamily="2" charset="-122"/>
            </a:endParaRPr>
          </a:p>
        </p:txBody>
      </p:sp>
      <p:sp>
        <p:nvSpPr>
          <p:cNvPr id="37" name="文本框 36"/>
          <p:cNvSpPr txBox="1"/>
          <p:nvPr/>
        </p:nvSpPr>
        <p:spPr>
          <a:xfrm>
            <a:off x="3883660" y="2146837"/>
            <a:ext cx="923330" cy="2608580"/>
          </a:xfrm>
          <a:prstGeom prst="rect">
            <a:avLst/>
          </a:prstGeom>
          <a:noFill/>
        </p:spPr>
        <p:txBody>
          <a:bodyPr vert="eaVert" wrap="square" rtlCol="0">
            <a:spAutoFit/>
          </a:bodyPr>
          <a:lstStyle/>
          <a:p>
            <a:r>
              <a:rPr lang="zh-CN" altLang="en-US" sz="2400" dirty="0">
                <a:solidFill>
                  <a:schemeClr val="bg1"/>
                </a:solidFill>
                <a:latin typeface="华文楷体" panose="02010600040101010101" pitchFamily="2" charset="-122"/>
                <a:ea typeface="华文楷体" panose="02010600040101010101" pitchFamily="2" charset="-122"/>
              </a:rPr>
              <a:t>大陆会议</a:t>
            </a:r>
            <a:r>
              <a:rPr lang="zh-CN" altLang="en-US" sz="2400" dirty="0" smtClean="0">
                <a:solidFill>
                  <a:schemeClr val="bg1"/>
                </a:solidFill>
                <a:latin typeface="华文楷体" panose="02010600040101010101" pitchFamily="2" charset="-122"/>
                <a:ea typeface="华文楷体" panose="02010600040101010101" pitchFamily="2" charset="-122"/>
              </a:rPr>
              <a:t>通过</a:t>
            </a:r>
            <a:endParaRPr lang="en-US" altLang="zh-CN" sz="2400" dirty="0" smtClean="0">
              <a:solidFill>
                <a:schemeClr val="bg1"/>
              </a:solidFill>
              <a:latin typeface="华文楷体" panose="02010600040101010101" pitchFamily="2" charset="-122"/>
              <a:ea typeface="华文楷体" panose="02010600040101010101" pitchFamily="2" charset="-122"/>
            </a:endParaRPr>
          </a:p>
          <a:p>
            <a:r>
              <a:rPr lang="zh-CN" altLang="en-US" sz="2400" dirty="0" smtClean="0">
                <a:solidFill>
                  <a:schemeClr val="bg1"/>
                </a:solidFill>
                <a:latin typeface="华文楷体" panose="02010600040101010101" pitchFamily="2" charset="-122"/>
                <a:ea typeface="华文楷体" panose="02010600040101010101" pitchFamily="2" charset="-122"/>
              </a:rPr>
              <a:t>《独立宣言》</a:t>
            </a:r>
            <a:endParaRPr lang="zh-CN" altLang="en-US" sz="2400" dirty="0">
              <a:solidFill>
                <a:schemeClr val="bg1"/>
              </a:solidFill>
              <a:latin typeface="华文楷体" panose="02010600040101010101" pitchFamily="2" charset="-122"/>
              <a:ea typeface="华文楷体" panose="02010600040101010101" pitchFamily="2" charset="-122"/>
            </a:endParaRPr>
          </a:p>
        </p:txBody>
      </p:sp>
      <p:sp>
        <p:nvSpPr>
          <p:cNvPr id="38" name="文本框 37"/>
          <p:cNvSpPr txBox="1"/>
          <p:nvPr/>
        </p:nvSpPr>
        <p:spPr>
          <a:xfrm>
            <a:off x="862330" y="6397625"/>
            <a:ext cx="1343025" cy="460375"/>
          </a:xfrm>
          <a:prstGeom prst="rect">
            <a:avLst/>
          </a:prstGeom>
          <a:noFill/>
        </p:spPr>
        <p:txBody>
          <a:bodyPr wrap="square" rtlCol="0">
            <a:spAutoFit/>
          </a:bodyPr>
          <a:lstStyle/>
          <a:p>
            <a:r>
              <a:rPr lang="en-US" altLang="zh-CN" sz="2400" dirty="0">
                <a:solidFill>
                  <a:schemeClr val="bg1"/>
                </a:solidFill>
                <a:latin typeface="华文楷体" panose="02010600040101010101" pitchFamily="2" charset="-122"/>
                <a:ea typeface="华文楷体" panose="02010600040101010101" pitchFamily="2" charset="-122"/>
              </a:rPr>
              <a:t>1775.5</a:t>
            </a:r>
            <a:endParaRPr lang="en-US" altLang="zh-CN" sz="2400" dirty="0">
              <a:solidFill>
                <a:schemeClr val="bg1"/>
              </a:solidFill>
              <a:latin typeface="华文楷体" panose="02010600040101010101" pitchFamily="2" charset="-122"/>
              <a:ea typeface="华文楷体" panose="02010600040101010101" pitchFamily="2" charset="-122"/>
            </a:endParaRPr>
          </a:p>
        </p:txBody>
      </p:sp>
      <p:sp>
        <p:nvSpPr>
          <p:cNvPr id="40" name="文本框 39"/>
          <p:cNvSpPr txBox="1"/>
          <p:nvPr/>
        </p:nvSpPr>
        <p:spPr>
          <a:xfrm>
            <a:off x="2075180" y="6416675"/>
            <a:ext cx="1333500" cy="460375"/>
          </a:xfrm>
          <a:prstGeom prst="rect">
            <a:avLst/>
          </a:prstGeom>
          <a:noFill/>
        </p:spPr>
        <p:txBody>
          <a:bodyPr wrap="square" rtlCol="0">
            <a:spAutoFit/>
          </a:bodyPr>
          <a:lstStyle/>
          <a:p>
            <a:r>
              <a:rPr lang="en-US" altLang="zh-CN" sz="2400" dirty="0">
                <a:solidFill>
                  <a:schemeClr val="bg1"/>
                </a:solidFill>
                <a:latin typeface="华文楷体" panose="02010600040101010101" pitchFamily="2" charset="-122"/>
                <a:ea typeface="华文楷体" panose="02010600040101010101" pitchFamily="2" charset="-122"/>
              </a:rPr>
              <a:t>1775.6</a:t>
            </a:r>
            <a:endParaRPr lang="en-US" altLang="zh-CN" sz="2400" dirty="0">
              <a:solidFill>
                <a:schemeClr val="bg1"/>
              </a:solidFill>
              <a:latin typeface="华文楷体" panose="02010600040101010101" pitchFamily="2" charset="-122"/>
              <a:ea typeface="华文楷体" panose="02010600040101010101" pitchFamily="2" charset="-122"/>
            </a:endParaRPr>
          </a:p>
        </p:txBody>
      </p:sp>
      <p:sp>
        <p:nvSpPr>
          <p:cNvPr id="41" name="文本框 40"/>
          <p:cNvSpPr txBox="1"/>
          <p:nvPr/>
        </p:nvSpPr>
        <p:spPr>
          <a:xfrm>
            <a:off x="3724275" y="6397625"/>
            <a:ext cx="1534795" cy="460375"/>
          </a:xfrm>
          <a:prstGeom prst="rect">
            <a:avLst/>
          </a:prstGeom>
          <a:noFill/>
        </p:spPr>
        <p:txBody>
          <a:bodyPr wrap="square" rtlCol="0">
            <a:spAutoFit/>
          </a:bodyPr>
          <a:lstStyle/>
          <a:p>
            <a:r>
              <a:rPr lang="en-US" altLang="zh-CN" sz="2400" dirty="0">
                <a:solidFill>
                  <a:schemeClr val="bg1"/>
                </a:solidFill>
                <a:latin typeface="华文楷体" panose="02010600040101010101" pitchFamily="2" charset="-122"/>
                <a:ea typeface="华文楷体" panose="02010600040101010101" pitchFamily="2" charset="-122"/>
              </a:rPr>
              <a:t>1776.7.4</a:t>
            </a:r>
            <a:endParaRPr lang="en-US" altLang="zh-CN" sz="2400" dirty="0">
              <a:solidFill>
                <a:schemeClr val="bg1"/>
              </a:solidFill>
              <a:latin typeface="华文楷体" panose="02010600040101010101" pitchFamily="2" charset="-122"/>
              <a:ea typeface="华文楷体" panose="02010600040101010101" pitchFamily="2" charset="-122"/>
            </a:endParaRPr>
          </a:p>
        </p:txBody>
      </p:sp>
      <p:sp>
        <p:nvSpPr>
          <p:cNvPr id="42" name="文本框 41"/>
          <p:cNvSpPr txBox="1"/>
          <p:nvPr/>
        </p:nvSpPr>
        <p:spPr>
          <a:xfrm>
            <a:off x="5881370" y="6397624"/>
            <a:ext cx="1534795" cy="460375"/>
          </a:xfrm>
          <a:prstGeom prst="rect">
            <a:avLst/>
          </a:prstGeom>
          <a:noFill/>
        </p:spPr>
        <p:txBody>
          <a:bodyPr wrap="square" rtlCol="0">
            <a:spAutoFit/>
          </a:bodyPr>
          <a:lstStyle/>
          <a:p>
            <a:r>
              <a:rPr lang="en-US" altLang="zh-CN" sz="2400" dirty="0">
                <a:solidFill>
                  <a:schemeClr val="bg1"/>
                </a:solidFill>
                <a:latin typeface="华文楷体" panose="02010600040101010101" pitchFamily="2" charset="-122"/>
                <a:ea typeface="华文楷体" panose="02010600040101010101" pitchFamily="2" charset="-122"/>
              </a:rPr>
              <a:t>1777</a:t>
            </a:r>
            <a:endParaRPr lang="en-US" altLang="zh-CN" sz="2400" dirty="0">
              <a:solidFill>
                <a:schemeClr val="bg1"/>
              </a:solidFill>
              <a:latin typeface="华文楷体" panose="02010600040101010101" pitchFamily="2" charset="-122"/>
              <a:ea typeface="华文楷体" panose="02010600040101010101" pitchFamily="2" charset="-122"/>
            </a:endParaRPr>
          </a:p>
        </p:txBody>
      </p:sp>
      <p:sp>
        <p:nvSpPr>
          <p:cNvPr id="43" name="文本框 42"/>
          <p:cNvSpPr txBox="1"/>
          <p:nvPr/>
        </p:nvSpPr>
        <p:spPr>
          <a:xfrm>
            <a:off x="7905750" y="6397625"/>
            <a:ext cx="1534795" cy="460375"/>
          </a:xfrm>
          <a:prstGeom prst="rect">
            <a:avLst/>
          </a:prstGeom>
          <a:noFill/>
        </p:spPr>
        <p:txBody>
          <a:bodyPr wrap="square" rtlCol="0">
            <a:spAutoFit/>
          </a:bodyPr>
          <a:lstStyle/>
          <a:p>
            <a:r>
              <a:rPr lang="en-US" altLang="zh-CN" sz="2400" dirty="0">
                <a:solidFill>
                  <a:schemeClr val="bg1"/>
                </a:solidFill>
                <a:latin typeface="华文楷体" panose="02010600040101010101" pitchFamily="2" charset="-122"/>
                <a:ea typeface="华文楷体" panose="02010600040101010101" pitchFamily="2" charset="-122"/>
              </a:rPr>
              <a:t>1781</a:t>
            </a:r>
            <a:endParaRPr lang="en-US" altLang="zh-CN" sz="2400" dirty="0">
              <a:solidFill>
                <a:schemeClr val="bg1"/>
              </a:solidFill>
              <a:latin typeface="华文楷体" panose="02010600040101010101" pitchFamily="2" charset="-122"/>
              <a:ea typeface="华文楷体" panose="02010600040101010101" pitchFamily="2" charset="-122"/>
            </a:endParaRPr>
          </a:p>
        </p:txBody>
      </p:sp>
      <p:sp>
        <p:nvSpPr>
          <p:cNvPr id="44" name="文本框 43"/>
          <p:cNvSpPr txBox="1"/>
          <p:nvPr/>
        </p:nvSpPr>
        <p:spPr>
          <a:xfrm>
            <a:off x="9763760" y="6416675"/>
            <a:ext cx="1344930" cy="460375"/>
          </a:xfrm>
          <a:prstGeom prst="rect">
            <a:avLst/>
          </a:prstGeom>
          <a:noFill/>
        </p:spPr>
        <p:txBody>
          <a:bodyPr wrap="square" rtlCol="0">
            <a:spAutoFit/>
          </a:bodyPr>
          <a:lstStyle/>
          <a:p>
            <a:r>
              <a:rPr lang="en-US" altLang="zh-CN" sz="2400" dirty="0">
                <a:solidFill>
                  <a:schemeClr val="bg1"/>
                </a:solidFill>
                <a:latin typeface="华文楷体" panose="02010600040101010101" pitchFamily="2" charset="-122"/>
                <a:ea typeface="华文楷体" panose="02010600040101010101" pitchFamily="2" charset="-122"/>
              </a:rPr>
              <a:t>1783</a:t>
            </a:r>
            <a:endParaRPr lang="en-US" altLang="zh-CN" sz="2400" dirty="0">
              <a:solidFill>
                <a:schemeClr val="bg1"/>
              </a:solidFill>
              <a:latin typeface="华文楷体" panose="02010600040101010101" pitchFamily="2" charset="-122"/>
              <a:ea typeface="华文楷体" panose="02010600040101010101" pitchFamily="2" charset="-122"/>
            </a:endParaRPr>
          </a:p>
        </p:txBody>
      </p:sp>
      <p:sp>
        <p:nvSpPr>
          <p:cNvPr id="45" name="文本框 44"/>
          <p:cNvSpPr txBox="1"/>
          <p:nvPr/>
        </p:nvSpPr>
        <p:spPr>
          <a:xfrm>
            <a:off x="5939465" y="2215027"/>
            <a:ext cx="553998" cy="2550258"/>
          </a:xfrm>
          <a:prstGeom prst="rect">
            <a:avLst/>
          </a:prstGeom>
          <a:noFill/>
        </p:spPr>
        <p:txBody>
          <a:bodyPr vert="eaVert" wrap="square" rtlCol="0">
            <a:spAutoFit/>
          </a:bodyPr>
          <a:lstStyle/>
          <a:p>
            <a:r>
              <a:rPr lang="zh-CN" altLang="en-US" sz="2400" dirty="0">
                <a:solidFill>
                  <a:schemeClr val="bg1"/>
                </a:solidFill>
                <a:latin typeface="华文楷体" panose="02010600040101010101" pitchFamily="2" charset="-122"/>
                <a:ea typeface="华文楷体" panose="02010600040101010101" pitchFamily="2" charset="-122"/>
              </a:rPr>
              <a:t>萨拉托加大捷</a:t>
            </a:r>
            <a:endParaRPr lang="zh-CN" altLang="en-US" sz="2400" dirty="0">
              <a:solidFill>
                <a:schemeClr val="bg1"/>
              </a:solidFill>
              <a:latin typeface="华文楷体" panose="02010600040101010101" pitchFamily="2" charset="-122"/>
              <a:ea typeface="华文楷体" panose="02010600040101010101" pitchFamily="2" charset="-122"/>
            </a:endParaRPr>
          </a:p>
        </p:txBody>
      </p:sp>
      <p:sp>
        <p:nvSpPr>
          <p:cNvPr id="46" name="文本框 45"/>
          <p:cNvSpPr txBox="1"/>
          <p:nvPr/>
        </p:nvSpPr>
        <p:spPr>
          <a:xfrm>
            <a:off x="8017867" y="2532185"/>
            <a:ext cx="553998" cy="2392558"/>
          </a:xfrm>
          <a:prstGeom prst="rect">
            <a:avLst/>
          </a:prstGeom>
          <a:noFill/>
        </p:spPr>
        <p:txBody>
          <a:bodyPr vert="eaVert" wrap="square" rtlCol="0">
            <a:spAutoFit/>
          </a:bodyPr>
          <a:lstStyle/>
          <a:p>
            <a:r>
              <a:rPr lang="zh-CN" altLang="en-US" sz="2400" dirty="0">
                <a:solidFill>
                  <a:schemeClr val="bg1"/>
                </a:solidFill>
                <a:latin typeface="华文楷体" panose="02010600040101010101" pitchFamily="2" charset="-122"/>
                <a:ea typeface="华文楷体" panose="02010600040101010101" pitchFamily="2" charset="-122"/>
              </a:rPr>
              <a:t>约克镇战役</a:t>
            </a:r>
            <a:endParaRPr lang="zh-CN" altLang="en-US" sz="2400" dirty="0">
              <a:solidFill>
                <a:schemeClr val="bg1"/>
              </a:solidFill>
              <a:latin typeface="华文楷体" panose="02010600040101010101" pitchFamily="2" charset="-122"/>
              <a:ea typeface="华文楷体" panose="02010600040101010101" pitchFamily="2" charset="-122"/>
            </a:endParaRPr>
          </a:p>
        </p:txBody>
      </p:sp>
      <p:sp>
        <p:nvSpPr>
          <p:cNvPr id="47" name="文本框 46"/>
          <p:cNvSpPr txBox="1"/>
          <p:nvPr/>
        </p:nvSpPr>
        <p:spPr>
          <a:xfrm>
            <a:off x="9946896" y="1362075"/>
            <a:ext cx="553998" cy="3333017"/>
          </a:xfrm>
          <a:prstGeom prst="rect">
            <a:avLst/>
          </a:prstGeom>
          <a:noFill/>
        </p:spPr>
        <p:txBody>
          <a:bodyPr vert="eaVert" wrap="square" rtlCol="0">
            <a:spAutoFit/>
          </a:bodyPr>
          <a:lstStyle/>
          <a:p>
            <a:r>
              <a:rPr lang="zh-CN" altLang="en-US" sz="2400" dirty="0">
                <a:solidFill>
                  <a:schemeClr val="bg1"/>
                </a:solidFill>
                <a:latin typeface="华文楷体" panose="02010600040101010101" pitchFamily="2" charset="-122"/>
                <a:ea typeface="华文楷体" panose="02010600040101010101" pitchFamily="2" charset="-122"/>
              </a:rPr>
              <a:t>英国承认美国独立</a:t>
            </a:r>
            <a:endParaRPr lang="zh-CN" altLang="en-US" sz="2400" dirty="0">
              <a:solidFill>
                <a:schemeClr val="bg1"/>
              </a:solidFill>
              <a:latin typeface="华文楷体" panose="02010600040101010101" pitchFamily="2" charset="-122"/>
              <a:ea typeface="华文楷体" panose="02010600040101010101" pitchFamily="2" charset="-122"/>
            </a:endParaRPr>
          </a:p>
        </p:txBody>
      </p:sp>
      <p:sp>
        <p:nvSpPr>
          <p:cNvPr id="50" name="文本框 49"/>
          <p:cNvSpPr txBox="1"/>
          <p:nvPr/>
        </p:nvSpPr>
        <p:spPr>
          <a:xfrm>
            <a:off x="2930525" y="3373755"/>
            <a:ext cx="613410" cy="1666875"/>
          </a:xfrm>
          <a:prstGeom prst="rect">
            <a:avLst/>
          </a:prstGeom>
          <a:noFill/>
        </p:spPr>
        <p:txBody>
          <a:bodyPr vert="eaVert" wrap="square" rtlCol="0">
            <a:spAutoFit/>
          </a:bodyPr>
          <a:lstStyle/>
          <a:p>
            <a:r>
              <a:rPr lang="zh-CN" altLang="en-US" sz="2800" b="1" dirty="0">
                <a:solidFill>
                  <a:schemeClr val="bg1"/>
                </a:solidFill>
                <a:latin typeface="华文楷体" panose="02010600040101010101" pitchFamily="2" charset="-122"/>
                <a:ea typeface="华文楷体" panose="02010600040101010101" pitchFamily="2" charset="-122"/>
              </a:rPr>
              <a:t>大陆军</a:t>
            </a:r>
            <a:endParaRPr lang="zh-CN" altLang="en-US" sz="2800" b="1" dirty="0">
              <a:solidFill>
                <a:schemeClr val="bg1"/>
              </a:solidFill>
              <a:latin typeface="华文楷体" panose="02010600040101010101" pitchFamily="2" charset="-122"/>
              <a:ea typeface="华文楷体" panose="02010600040101010101" pitchFamily="2" charset="-122"/>
            </a:endParaRPr>
          </a:p>
        </p:txBody>
      </p:sp>
      <p:grpSp>
        <p:nvGrpSpPr>
          <p:cNvPr id="54" name="组合 53"/>
          <p:cNvGrpSpPr/>
          <p:nvPr/>
        </p:nvGrpSpPr>
        <p:grpSpPr>
          <a:xfrm>
            <a:off x="2137410" y="846455"/>
            <a:ext cx="1130300" cy="1409065"/>
            <a:chOff x="3366" y="1333"/>
            <a:chExt cx="1780" cy="2219"/>
          </a:xfrm>
        </p:grpSpPr>
        <p:pic>
          <p:nvPicPr>
            <p:cNvPr id="109" name="图片 108" descr="728da9773912b31bd1265ec08418367adbb4e195.jpg"/>
            <p:cNvPicPr>
              <a:picLocks noChangeAspect="1"/>
            </p:cNvPicPr>
            <p:nvPr/>
          </p:nvPicPr>
          <p:blipFill>
            <a:blip r:embed="rId7"/>
            <a:srcRect r="11041" b="11666"/>
            <a:stretch>
              <a:fillRect/>
            </a:stretch>
          </p:blipFill>
          <p:spPr>
            <a:xfrm>
              <a:off x="3366" y="1333"/>
              <a:ext cx="1780" cy="2219"/>
            </a:xfrm>
            <a:prstGeom prst="ellipse">
              <a:avLst/>
            </a:prstGeom>
            <a:ln>
              <a:noFill/>
            </a:ln>
            <a:effectLst/>
          </p:spPr>
        </p:pic>
        <p:sp>
          <p:nvSpPr>
            <p:cNvPr id="51" name="文本框 50"/>
            <p:cNvSpPr txBox="1"/>
            <p:nvPr/>
          </p:nvSpPr>
          <p:spPr>
            <a:xfrm>
              <a:off x="3563" y="2972"/>
              <a:ext cx="1386" cy="580"/>
            </a:xfrm>
            <a:prstGeom prst="rect">
              <a:avLst/>
            </a:prstGeom>
            <a:noFill/>
          </p:spPr>
          <p:txBody>
            <a:bodyPr wrap="square" rtlCol="0">
              <a:spAutoFit/>
            </a:bodyPr>
            <a:lstStyle/>
            <a:p>
              <a:r>
                <a:rPr lang="zh-CN" altLang="en-US">
                  <a:solidFill>
                    <a:schemeClr val="bg1"/>
                  </a:solidFill>
                  <a:latin typeface="华文楷体" panose="02010600040101010101" pitchFamily="2" charset="-122"/>
                  <a:ea typeface="华文楷体" panose="02010600040101010101" pitchFamily="2" charset="-122"/>
                </a:rPr>
                <a:t>华盛顿</a:t>
              </a:r>
              <a:endParaRPr lang="zh-CN" altLang="en-US">
                <a:solidFill>
                  <a:schemeClr val="bg1"/>
                </a:solidFill>
                <a:latin typeface="华文楷体" panose="02010600040101010101" pitchFamily="2" charset="-122"/>
                <a:ea typeface="华文楷体" panose="02010600040101010101" pitchFamily="2" charset="-122"/>
              </a:endParaRPr>
            </a:p>
          </p:txBody>
        </p:sp>
      </p:grpSp>
      <p:sp>
        <p:nvSpPr>
          <p:cNvPr id="39" name="椭圆 38"/>
          <p:cNvSpPr/>
          <p:nvPr>
            <p:custDataLst>
              <p:tags r:id="rId8"/>
            </p:custDataLst>
          </p:nvPr>
        </p:nvSpPr>
        <p:spPr>
          <a:xfrm>
            <a:off x="433567" y="4863465"/>
            <a:ext cx="305496" cy="306705"/>
          </a:xfrm>
          <a:prstGeom prst="ellipse">
            <a:avLst/>
          </a:prstGeom>
          <a:solidFill>
            <a:schemeClr val="tx2">
              <a:lumMod val="20000"/>
              <a:lumOff val="80000"/>
            </a:schemeClr>
          </a:solidFill>
          <a:ln w="79375">
            <a:solidFill>
              <a:schemeClr val="tx1">
                <a:lumMod val="50000"/>
                <a:lumOff val="50000"/>
              </a:schemeClr>
            </a:solidFill>
          </a:ln>
        </p:spPr>
        <p:style>
          <a:lnRef idx="2">
            <a:srgbClr val="F99F7B">
              <a:shade val="50000"/>
            </a:srgbClr>
          </a:lnRef>
          <a:fillRef idx="1">
            <a:srgbClr val="F99F7B"/>
          </a:fillRef>
          <a:effectRef idx="0">
            <a:srgbClr val="F99F7B"/>
          </a:effectRef>
          <a:fontRef idx="minor">
            <a:srgbClr val="FFFFFF"/>
          </a:fontRef>
        </p:style>
        <p:txBody>
          <a:bodyPr rot="0" spcFirstLastPara="0" vertOverflow="overflow" horzOverflow="overflow" vert="horz" wrap="square" lIns="61724" tIns="30861" rIns="61724" bIns="30861" numCol="1" spcCol="0" rtlCol="0" fromWordArt="0" anchor="ctr" anchorCtr="0" forceAA="0" compatLnSpc="1">
            <a:normAutofit fontScale="90000" lnSpcReduction="10000"/>
          </a:bodyPr>
          <a:lstStyle/>
          <a:p>
            <a:pPr algn="ctr"/>
            <a:endParaRPr lang="zh-CN" altLang="en-US" sz="1215" b="1">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cs typeface="Arial" panose="020B0604020202020204" pitchFamily="34" charset="0"/>
              <a:sym typeface="Arial" panose="020B0604020202020204" pitchFamily="34" charset="0"/>
            </a:endParaRPr>
          </a:p>
        </p:txBody>
      </p:sp>
      <p:sp>
        <p:nvSpPr>
          <p:cNvPr id="4" name="文本框 3"/>
          <p:cNvSpPr txBox="1"/>
          <p:nvPr/>
        </p:nvSpPr>
        <p:spPr>
          <a:xfrm>
            <a:off x="315805" y="1885315"/>
            <a:ext cx="551815" cy="3409950"/>
          </a:xfrm>
          <a:prstGeom prst="rect">
            <a:avLst/>
          </a:prstGeom>
          <a:noFill/>
        </p:spPr>
        <p:txBody>
          <a:bodyPr vert="eaVert" wrap="square" rtlCol="0">
            <a:spAutoFit/>
          </a:bodyPr>
          <a:lstStyle/>
          <a:p>
            <a:r>
              <a:rPr lang="zh-CN" altLang="en-US" sz="2400" dirty="0">
                <a:solidFill>
                  <a:schemeClr val="bg1"/>
                </a:solidFill>
                <a:latin typeface="华文楷体" panose="02010600040101010101" pitchFamily="2" charset="-122"/>
                <a:ea typeface="华文楷体" panose="02010600040101010101" pitchFamily="2" charset="-122"/>
              </a:rPr>
              <a:t>波士顿倾茶事件</a:t>
            </a:r>
            <a:endParaRPr lang="zh-CN" altLang="en-US" sz="2400" dirty="0">
              <a:solidFill>
                <a:schemeClr val="bg1"/>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277892" y="5060315"/>
            <a:ext cx="615553" cy="1579245"/>
          </a:xfrm>
          <a:prstGeom prst="rect">
            <a:avLst/>
          </a:prstGeom>
          <a:noFill/>
        </p:spPr>
        <p:txBody>
          <a:bodyPr vert="eaVert" wrap="square" rtlCol="0">
            <a:spAutoFit/>
          </a:bodyPr>
          <a:lstStyle/>
          <a:p>
            <a:r>
              <a:rPr lang="zh-CN" altLang="en-US" sz="2800" dirty="0">
                <a:solidFill>
                  <a:schemeClr val="bg1"/>
                </a:solidFill>
                <a:latin typeface="华文楷体" panose="02010600040101010101" pitchFamily="2" charset="-122"/>
                <a:ea typeface="华文楷体" panose="02010600040101010101" pitchFamily="2" charset="-122"/>
              </a:rPr>
              <a:t>导火线</a:t>
            </a:r>
            <a:endParaRPr lang="zh-CN" altLang="en-US" sz="2800" dirty="0">
              <a:solidFill>
                <a:schemeClr val="bg1"/>
              </a:solidFill>
              <a:latin typeface="华文楷体" panose="02010600040101010101" pitchFamily="2" charset="-122"/>
              <a:ea typeface="华文楷体" panose="02010600040101010101" pitchFamily="2" charset="-122"/>
            </a:endParaRPr>
          </a:p>
        </p:txBody>
      </p:sp>
      <p:sp>
        <p:nvSpPr>
          <p:cNvPr id="6" name="文本框 5"/>
          <p:cNvSpPr txBox="1"/>
          <p:nvPr/>
        </p:nvSpPr>
        <p:spPr>
          <a:xfrm>
            <a:off x="1193" y="6462712"/>
            <a:ext cx="914400" cy="368300"/>
          </a:xfrm>
          <a:prstGeom prst="rect">
            <a:avLst/>
          </a:prstGeom>
          <a:noFill/>
        </p:spPr>
        <p:txBody>
          <a:bodyPr wrap="square" rtlCol="0">
            <a:spAutoFit/>
          </a:bodyPr>
          <a:lstStyle/>
          <a:p>
            <a:r>
              <a:rPr lang="en-US" altLang="zh-CN" dirty="0">
                <a:solidFill>
                  <a:schemeClr val="bg1"/>
                </a:solidFill>
                <a:latin typeface="华文楷体" panose="02010600040101010101" pitchFamily="2" charset="-122"/>
                <a:ea typeface="华文楷体" panose="02010600040101010101" pitchFamily="2" charset="-122"/>
              </a:rPr>
              <a:t>1773.12</a:t>
            </a:r>
            <a:endParaRPr lang="en-US" altLang="zh-CN" dirty="0">
              <a:solidFill>
                <a:schemeClr val="bg1"/>
              </a:solidFill>
              <a:latin typeface="华文楷体" panose="02010600040101010101" pitchFamily="2" charset="-122"/>
              <a:ea typeface="华文楷体" panose="02010600040101010101" pitchFamily="2" charset="-122"/>
            </a:endParaRPr>
          </a:p>
        </p:txBody>
      </p:sp>
      <p:sp>
        <p:nvSpPr>
          <p:cNvPr id="48" name="文本框 2"/>
          <p:cNvSpPr txBox="1"/>
          <p:nvPr/>
        </p:nvSpPr>
        <p:spPr>
          <a:xfrm>
            <a:off x="2378123" y="90561"/>
            <a:ext cx="7636510" cy="645160"/>
          </a:xfrm>
          <a:prstGeom prst="rect">
            <a:avLst/>
          </a:prstGeom>
          <a:noFill/>
        </p:spPr>
        <p:txBody>
          <a:bodyPr wrap="square" rtlCol="0" anchor="t">
            <a:spAutoFit/>
          </a:bodyPr>
          <a:lstStyle/>
          <a:p>
            <a:pPr lvl="2" algn="l">
              <a:buBlip>
                <a:blip r:embed="rId9"/>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ppt_x"/>
                                          </p:val>
                                        </p:tav>
                                        <p:tav tm="100000">
                                          <p:val>
                                            <p:strVal val="#ppt_x"/>
                                          </p:val>
                                        </p:tav>
                                      </p:tavLst>
                                    </p:anim>
                                    <p:anim calcmode="lin" valueType="num">
                                      <p:cBhvr additive="base">
                                        <p:cTn id="3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7" grpId="0"/>
      <p:bldP spid="37" grpId="1"/>
      <p:bldP spid="45" grpId="0"/>
      <p:bldP spid="45" grpId="1"/>
      <p:bldP spid="46" grpId="0"/>
      <p:bldP spid="46" grpId="1"/>
      <p:bldP spid="47" grpId="0"/>
      <p:bldP spid="47" grpId="1"/>
      <p:bldP spid="50" grpId="0"/>
      <p:bldP spid="5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6424437_203820120000_2.jpg"/>
          <p:cNvPicPr>
            <a:picLocks noChangeAspect="1"/>
          </p:cNvPicPr>
          <p:nvPr>
            <p:custDataLst>
              <p:tags r:id="rId1"/>
            </p:custDataLst>
          </p:nvPr>
        </p:nvPicPr>
        <p:blipFill>
          <a:blip r:embed="rId2">
            <a:clrChange>
              <a:clrFrom>
                <a:srgbClr val="FFFFFF"/>
              </a:clrFrom>
              <a:clrTo>
                <a:srgbClr val="FFFFFF">
                  <a:alpha val="0"/>
                </a:srgbClr>
              </a:clrTo>
            </a:clrChange>
          </a:blip>
          <a:srcRect l="26563" t="4840" r="29688" b="4408"/>
          <a:stretch>
            <a:fillRect/>
          </a:stretch>
        </p:blipFill>
        <p:spPr bwMode="auto">
          <a:xfrm>
            <a:off x="4320540" y="320040"/>
            <a:ext cx="2533983" cy="5927076"/>
          </a:xfrm>
          <a:prstGeom prst="rect">
            <a:avLst/>
          </a:prstGeom>
          <a:noFill/>
          <a:ln w="9525">
            <a:noFill/>
            <a:miter lim="800000"/>
            <a:headEnd/>
            <a:tailEnd/>
          </a:ln>
        </p:spPr>
      </p:pic>
      <p:grpSp>
        <p:nvGrpSpPr>
          <p:cNvPr id="12" name="组合 11"/>
          <p:cNvGrpSpPr/>
          <p:nvPr/>
        </p:nvGrpSpPr>
        <p:grpSpPr>
          <a:xfrm>
            <a:off x="6550025" y="3764280"/>
            <a:ext cx="5532120" cy="2635250"/>
            <a:chOff x="10315" y="5928"/>
            <a:chExt cx="8712" cy="4150"/>
          </a:xfrm>
        </p:grpSpPr>
        <p:cxnSp>
          <p:nvCxnSpPr>
            <p:cNvPr id="9" name="直接连接符 8"/>
            <p:cNvCxnSpPr/>
            <p:nvPr/>
          </p:nvCxnSpPr>
          <p:spPr>
            <a:xfrm>
              <a:off x="10315" y="5928"/>
              <a:ext cx="1942" cy="729"/>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a:stretch>
              <a:fillRect/>
            </a:stretch>
          </p:blipFill>
          <p:spPr>
            <a:xfrm>
              <a:off x="12257" y="5928"/>
              <a:ext cx="6771" cy="4150"/>
            </a:xfrm>
            <a:prstGeom prst="rect">
              <a:avLst/>
            </a:prstGeom>
          </p:spPr>
        </p:pic>
      </p:grpSp>
      <p:grpSp>
        <p:nvGrpSpPr>
          <p:cNvPr id="4" name="组合 3"/>
          <p:cNvGrpSpPr/>
          <p:nvPr/>
        </p:nvGrpSpPr>
        <p:grpSpPr>
          <a:xfrm>
            <a:off x="932216" y="944866"/>
            <a:ext cx="4173138" cy="4214495"/>
            <a:chOff x="1200186" y="1059801"/>
            <a:chExt cx="4173138" cy="4214495"/>
          </a:xfrm>
        </p:grpSpPr>
        <p:pic>
          <p:nvPicPr>
            <p:cNvPr id="6" name="图片 5" descr="src=http_%2F%2Fimg1.juimg.com%2F160321%2F330819-1603210FA781.jpg&amp;refer=http_%2F%2Fimg1.juimg"/>
            <p:cNvPicPr>
              <a:picLocks noChangeAspect="1"/>
            </p:cNvPicPr>
            <p:nvPr/>
          </p:nvPicPr>
          <p:blipFill>
            <a:blip r:embed="rId4"/>
            <a:stretch>
              <a:fillRect/>
            </a:stretch>
          </p:blipFill>
          <p:spPr>
            <a:xfrm>
              <a:off x="1200186" y="1059801"/>
              <a:ext cx="2806065" cy="4214495"/>
            </a:xfrm>
            <a:prstGeom prst="rect">
              <a:avLst/>
            </a:prstGeom>
            <a:ln w="38100" cmpd="sng">
              <a:solidFill>
                <a:schemeClr val="accent5">
                  <a:lumMod val="75000"/>
                </a:schemeClr>
              </a:solidFill>
              <a:prstDash val="solid"/>
            </a:ln>
          </p:spPr>
        </p:pic>
        <p:cxnSp>
          <p:nvCxnSpPr>
            <p:cNvPr id="8" name="直接连接符 7"/>
            <p:cNvCxnSpPr/>
            <p:nvPr/>
          </p:nvCxnSpPr>
          <p:spPr>
            <a:xfrm flipV="1">
              <a:off x="4006251" y="1212852"/>
              <a:ext cx="1367073" cy="6348"/>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856992" y="1059801"/>
            <a:ext cx="4227565" cy="4190365"/>
            <a:chOff x="6867787" y="1059801"/>
            <a:chExt cx="4227565" cy="4190365"/>
          </a:xfrm>
        </p:grpSpPr>
        <p:pic>
          <p:nvPicPr>
            <p:cNvPr id="15" name="图片 14" descr="src=http_%2F%2Fimg.bimg.126.net%2Fphoto%2FlqF_Pwe0hSyaeoCZ2x92Og==%2F4002855643819101486.jpg&amp;refer=http_%2F%2Fimg.bimg.126"/>
            <p:cNvPicPr>
              <a:picLocks noChangeAspect="1"/>
            </p:cNvPicPr>
            <p:nvPr/>
          </p:nvPicPr>
          <p:blipFill>
            <a:blip r:embed="rId5"/>
            <a:stretch>
              <a:fillRect/>
            </a:stretch>
          </p:blipFill>
          <p:spPr>
            <a:xfrm>
              <a:off x="8289288" y="1059801"/>
              <a:ext cx="2806064" cy="4190365"/>
            </a:xfrm>
            <a:prstGeom prst="rect">
              <a:avLst/>
            </a:prstGeom>
            <a:ln w="38100">
              <a:solidFill>
                <a:schemeClr val="accent5">
                  <a:lumMod val="75000"/>
                </a:schemeClr>
              </a:solidFill>
            </a:ln>
          </p:spPr>
        </p:pic>
        <p:cxnSp>
          <p:nvCxnSpPr>
            <p:cNvPr id="16" name="直接连接符 15"/>
            <p:cNvCxnSpPr/>
            <p:nvPr/>
          </p:nvCxnSpPr>
          <p:spPr>
            <a:xfrm flipV="1">
              <a:off x="6867787" y="1059801"/>
              <a:ext cx="1421501" cy="1407074"/>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3651250"/>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2" name="矩形 1"/>
          <p:cNvSpPr/>
          <p:nvPr/>
        </p:nvSpPr>
        <p:spPr>
          <a:xfrm>
            <a:off x="0" y="3651250"/>
            <a:ext cx="12192000" cy="337312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4" name="矩形 3"/>
          <p:cNvSpPr/>
          <p:nvPr/>
        </p:nvSpPr>
        <p:spPr>
          <a:xfrm>
            <a:off x="298450" y="254635"/>
            <a:ext cx="11448415" cy="62541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11" name="文本框 10"/>
          <p:cNvSpPr txBox="1"/>
          <p:nvPr/>
        </p:nvSpPr>
        <p:spPr>
          <a:xfrm>
            <a:off x="354330" y="254635"/>
            <a:ext cx="11336020" cy="5939155"/>
          </a:xfrm>
          <a:prstGeom prst="rect">
            <a:avLst/>
          </a:prstGeom>
          <a:noFill/>
        </p:spPr>
        <p:txBody>
          <a:bodyPr wrap="square" rtlCol="0" anchor="t">
            <a:spAutoFit/>
          </a:bodyPr>
          <a:lstStyle/>
          <a:p>
            <a:r>
              <a:rPr lang="zh-CN" altLang="zh-CN" sz="2800" dirty="0">
                <a:latin typeface="黑体" panose="02010609060101010101" pitchFamily="49" charset="-122"/>
                <a:ea typeface="黑体" panose="02010609060101010101" pitchFamily="49" charset="-122"/>
                <a:cs typeface="方正楷体_GB2312" panose="02000000000000000000" charset="-122"/>
              </a:rPr>
              <a:t>根据材料，回答《独立宣言》表达了北美民众的哪些诉求</a:t>
            </a:r>
            <a:endParaRPr lang="zh-CN" altLang="zh-CN" sz="2800" dirty="0">
              <a:latin typeface="黑体" panose="02010609060101010101" pitchFamily="49" charset="-122"/>
              <a:ea typeface="黑体" panose="02010609060101010101" pitchFamily="49" charset="-122"/>
              <a:cs typeface="方正楷体_GB2312" panose="02000000000000000000" charset="-122"/>
            </a:endParaRPr>
          </a:p>
          <a:p>
            <a:r>
              <a:rPr lang="zh-CN" altLang="zh-CN" sz="3200" b="1" dirty="0">
                <a:latin typeface="黑体" panose="02010609060101010101" pitchFamily="49" charset="-122"/>
                <a:ea typeface="黑体" panose="02010609060101010101" pitchFamily="49" charset="-122"/>
                <a:cs typeface="方正楷体_GB2312" panose="02000000000000000000" charset="-122"/>
              </a:rPr>
              <a:t>材料：</a:t>
            </a:r>
            <a:endParaRPr lang="zh-CN" altLang="zh-CN" sz="3200" b="1" dirty="0">
              <a:latin typeface="黑体" panose="02010609060101010101" pitchFamily="49" charset="-122"/>
              <a:ea typeface="黑体" panose="02010609060101010101" pitchFamily="49" charset="-122"/>
              <a:cs typeface="方正楷体_GB2312" panose="02000000000000000000" charset="-122"/>
            </a:endParaRPr>
          </a:p>
          <a:p>
            <a:r>
              <a:rPr lang="zh-CN" altLang="zh-CN" sz="3200" dirty="0">
                <a:latin typeface="黑体" panose="02010609060101010101" pitchFamily="49" charset="-122"/>
                <a:ea typeface="黑体" panose="02010609060101010101" pitchFamily="49" charset="-122"/>
                <a:cs typeface="方正楷体_GB2312" panose="02000000000000000000" charset="-122"/>
              </a:rPr>
              <a:t>人人生而平等，他们都从他们的</a:t>
            </a:r>
            <a:r>
              <a:rPr lang="en-US" altLang="zh-CN" sz="3200" dirty="0">
                <a:latin typeface="黑体" panose="02010609060101010101" pitchFamily="49" charset="-122"/>
                <a:ea typeface="黑体" panose="02010609060101010101" pitchFamily="49" charset="-122"/>
                <a:cs typeface="方正楷体_GB2312" panose="02000000000000000000" charset="-122"/>
              </a:rPr>
              <a:t>“</a:t>
            </a:r>
            <a:r>
              <a:rPr lang="zh-CN" altLang="en-US" sz="3200" dirty="0">
                <a:latin typeface="黑体" panose="02010609060101010101" pitchFamily="49" charset="-122"/>
                <a:ea typeface="黑体" panose="02010609060101010101" pitchFamily="49" charset="-122"/>
                <a:cs typeface="方正楷体_GB2312" panose="02000000000000000000" charset="-122"/>
              </a:rPr>
              <a:t>造物主</a:t>
            </a:r>
            <a:r>
              <a:rPr lang="en-US" altLang="zh-CN" sz="3200" dirty="0">
                <a:latin typeface="黑体" panose="02010609060101010101" pitchFamily="49" charset="-122"/>
                <a:ea typeface="黑体" panose="02010609060101010101" pitchFamily="49" charset="-122"/>
                <a:cs typeface="方正楷体_GB2312" panose="02000000000000000000" charset="-122"/>
              </a:rPr>
              <a:t>”</a:t>
            </a:r>
            <a:r>
              <a:rPr lang="zh-CN" altLang="en-US" sz="3200" dirty="0">
                <a:latin typeface="黑体" panose="02010609060101010101" pitchFamily="49" charset="-122"/>
                <a:ea typeface="黑体" panose="02010609060101010101" pitchFamily="49" charset="-122"/>
                <a:cs typeface="方正楷体_GB2312" panose="02000000000000000000" charset="-122"/>
              </a:rPr>
              <a:t>那边被赋予了某些不可转让的权利，包括生命权、自由权和追求幸福的权力。为了保障这些权利，所以才在人们中间成立政府</a:t>
            </a:r>
            <a:r>
              <a:rPr lang="en-US" altLang="zh-CN" sz="3200" dirty="0">
                <a:latin typeface="黑体" panose="02010609060101010101" pitchFamily="49" charset="-122"/>
                <a:ea typeface="黑体" panose="02010609060101010101" pitchFamily="49" charset="-122"/>
                <a:cs typeface="方正楷体_GB2312" panose="02000000000000000000" charset="-122"/>
              </a:rPr>
              <a:t>......</a:t>
            </a:r>
            <a:r>
              <a:rPr lang="zh-CN" altLang="en-US" sz="3200" dirty="0">
                <a:latin typeface="黑体" panose="02010609060101010101" pitchFamily="49" charset="-122"/>
                <a:ea typeface="黑体" panose="02010609060101010101" pitchFamily="49" charset="-122"/>
                <a:cs typeface="方正楷体_GB2312" panose="02000000000000000000" charset="-122"/>
              </a:rPr>
              <a:t>如果有任何一种形式的政府变成损害这些目的的，那么，人民就有权利来改变它或者废除它，以建立新的政府。</a:t>
            </a:r>
            <a:endParaRPr lang="zh-CN" altLang="en-US" sz="3200" dirty="0">
              <a:latin typeface="黑体" panose="02010609060101010101" pitchFamily="49" charset="-122"/>
              <a:ea typeface="黑体" panose="02010609060101010101" pitchFamily="49" charset="-122"/>
              <a:cs typeface="方正楷体_GB2312" panose="02000000000000000000" charset="-122"/>
            </a:endParaRPr>
          </a:p>
          <a:p>
            <a:endParaRPr lang="zh-CN" altLang="en-US" sz="3200" dirty="0">
              <a:latin typeface="黑体" panose="02010609060101010101" pitchFamily="49" charset="-122"/>
              <a:ea typeface="黑体" panose="02010609060101010101" pitchFamily="49" charset="-122"/>
              <a:cs typeface="方正楷体_GB2312" panose="02000000000000000000" charset="-122"/>
            </a:endParaRPr>
          </a:p>
          <a:p>
            <a:r>
              <a:rPr lang="zh-CN" altLang="en-US" sz="3200" dirty="0">
                <a:latin typeface="黑体" panose="02010609060101010101" pitchFamily="49" charset="-122"/>
                <a:ea typeface="黑体" panose="02010609060101010101" pitchFamily="49" charset="-122"/>
                <a:cs typeface="方正楷体_GB2312" panose="02000000000000000000" charset="-122"/>
              </a:rPr>
              <a:t>北美殖民地从此成为、而且名正言顺的应当成为自由独立的合众国，它们解除对于英王的一切隶属关系，而它们与大不列颠王国之间的一切政治联系也应从此完全废止。</a:t>
            </a:r>
            <a:endParaRPr lang="zh-CN" altLang="en-US" sz="3200" dirty="0">
              <a:latin typeface="黑体" panose="02010609060101010101" pitchFamily="49" charset="-122"/>
              <a:ea typeface="黑体" panose="02010609060101010101" pitchFamily="49" charset="-122"/>
              <a:cs typeface="方正楷体_GB2312" panose="02000000000000000000" charset="-122"/>
            </a:endParaRPr>
          </a:p>
          <a:p>
            <a:pPr algn="r"/>
            <a:r>
              <a:rPr lang="zh-CN" altLang="en-US" sz="3200" dirty="0">
                <a:latin typeface="黑体" panose="02010609060101010101" pitchFamily="49" charset="-122"/>
                <a:ea typeface="黑体" panose="02010609060101010101" pitchFamily="49" charset="-122"/>
                <a:cs typeface="方正楷体_GB2312" panose="02000000000000000000" charset="-122"/>
              </a:rPr>
              <a:t>                              </a:t>
            </a:r>
            <a:r>
              <a:rPr lang="en-US" altLang="zh-CN" sz="3200" dirty="0">
                <a:latin typeface="黑体" panose="02010609060101010101" pitchFamily="49" charset="-122"/>
                <a:ea typeface="黑体" panose="02010609060101010101" pitchFamily="49" charset="-122"/>
                <a:cs typeface="方正楷体_GB2312" panose="02000000000000000000" charset="-122"/>
              </a:rPr>
              <a:t>——</a:t>
            </a:r>
            <a:r>
              <a:rPr lang="zh-CN" altLang="en-US" sz="3200" dirty="0">
                <a:latin typeface="黑体" panose="02010609060101010101" pitchFamily="49" charset="-122"/>
                <a:ea typeface="黑体" panose="02010609060101010101" pitchFamily="49" charset="-122"/>
                <a:cs typeface="方正楷体_GB2312" panose="02000000000000000000" charset="-122"/>
              </a:rPr>
              <a:t>《独立宣言》</a:t>
            </a:r>
            <a:endParaRPr lang="zh-CN" altLang="en-US" sz="3200" dirty="0">
              <a:latin typeface="黑体" panose="02010609060101010101" pitchFamily="49" charset="-122"/>
              <a:ea typeface="黑体" panose="02010609060101010101" pitchFamily="49" charset="-122"/>
              <a:cs typeface="方正楷体_GB2312" panose="02000000000000000000" charset="-122"/>
            </a:endParaRPr>
          </a:p>
        </p:txBody>
      </p:sp>
      <p:cxnSp>
        <p:nvCxnSpPr>
          <p:cNvPr id="12" name="直接连接符 11"/>
          <p:cNvCxnSpPr/>
          <p:nvPr/>
        </p:nvCxnSpPr>
        <p:spPr>
          <a:xfrm>
            <a:off x="483577" y="1695450"/>
            <a:ext cx="2347253" cy="0"/>
          </a:xfrm>
          <a:prstGeom prst="line">
            <a:avLst/>
          </a:prstGeom>
          <a:ln w="57150">
            <a:solidFill>
              <a:srgbClr val="D1172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091246" y="4656455"/>
            <a:ext cx="2219374" cy="0"/>
          </a:xfrm>
          <a:prstGeom prst="line">
            <a:avLst/>
          </a:prstGeom>
          <a:ln w="57150">
            <a:solidFill>
              <a:srgbClr val="D1172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64170" y="3218180"/>
            <a:ext cx="3346450" cy="12065"/>
          </a:xfrm>
          <a:prstGeom prst="line">
            <a:avLst/>
          </a:prstGeom>
          <a:ln w="57150">
            <a:solidFill>
              <a:srgbClr val="D1172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225800" y="2195830"/>
            <a:ext cx="6983095" cy="15875"/>
          </a:xfrm>
          <a:prstGeom prst="line">
            <a:avLst/>
          </a:prstGeom>
          <a:ln w="57150">
            <a:solidFill>
              <a:srgbClr val="D1172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657203" y="5150485"/>
            <a:ext cx="6159159" cy="0"/>
          </a:xfrm>
          <a:prstGeom prst="line">
            <a:avLst/>
          </a:prstGeom>
          <a:ln w="57150">
            <a:solidFill>
              <a:srgbClr val="D11725"/>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312660" y="1815465"/>
            <a:ext cx="3879215" cy="775970"/>
          </a:xfrm>
          <a:prstGeom prst="rect">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黑体" panose="02010609060101010101" pitchFamily="49" charset="-122"/>
                <a:ea typeface="黑体" panose="02010609060101010101" pitchFamily="49" charset="-122"/>
              </a:rPr>
              <a:t>自由平等、天赋人权</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6" name="矩形 5"/>
          <p:cNvSpPr/>
          <p:nvPr/>
        </p:nvSpPr>
        <p:spPr>
          <a:xfrm>
            <a:off x="7964170" y="3230245"/>
            <a:ext cx="2802890" cy="775970"/>
          </a:xfrm>
          <a:prstGeom prst="rect">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黑体" panose="02010609060101010101" pitchFamily="49" charset="-122"/>
                <a:ea typeface="黑体" panose="02010609060101010101" pitchFamily="49" charset="-122"/>
              </a:rPr>
              <a:t>主权在民</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7" name="矩形 6"/>
          <p:cNvSpPr/>
          <p:nvPr/>
        </p:nvSpPr>
        <p:spPr>
          <a:xfrm>
            <a:off x="2520315" y="5732780"/>
            <a:ext cx="4481830" cy="775970"/>
          </a:xfrm>
          <a:prstGeom prst="rect">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黑体" panose="02010609060101010101" pitchFamily="49" charset="-122"/>
                <a:ea typeface="黑体" panose="02010609060101010101" pitchFamily="49" charset="-122"/>
              </a:rPr>
              <a:t>推翻英国殖民统治的要求</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8" name="矩形 7"/>
          <p:cNvSpPr/>
          <p:nvPr/>
        </p:nvSpPr>
        <p:spPr>
          <a:xfrm>
            <a:off x="8801100" y="5264785"/>
            <a:ext cx="2802890" cy="775970"/>
          </a:xfrm>
          <a:prstGeom prst="rect">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黑体" panose="02010609060101010101" pitchFamily="49" charset="-122"/>
                <a:ea typeface="黑体" panose="02010609060101010101" pitchFamily="49" charset="-122"/>
              </a:rPr>
              <a:t>美国建国</a:t>
            </a:r>
            <a:endParaRPr lang="zh-CN" altLang="en-US" sz="2800" dirty="0">
              <a:solidFill>
                <a:schemeClr val="tx1"/>
              </a:solidFill>
              <a:latin typeface="黑体" panose="02010609060101010101" pitchFamily="49" charset="-122"/>
              <a:ea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900" decel="100000" fill="hold"/>
                                        <p:tgtEl>
                                          <p:spTgt spid="1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900" decel="100000" fill="hold"/>
                                        <p:tgtEl>
                                          <p:spTgt spid="1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900" decel="100000" fill="hold"/>
                                        <p:tgtEl>
                                          <p:spTgt spid="13"/>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37"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900" decel="100000" fill="hold"/>
                                        <p:tgtEl>
                                          <p:spTgt spid="1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8" grpId="0" bldLvl="0" animBg="1"/>
      <p:bldP spid="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文本框 389"/>
          <p:cNvSpPr txBox="1"/>
          <p:nvPr/>
        </p:nvSpPr>
        <p:spPr>
          <a:xfrm>
            <a:off x="386862" y="5154295"/>
            <a:ext cx="11532088" cy="706755"/>
          </a:xfrm>
          <a:prstGeom prst="rect">
            <a:avLst/>
          </a:prstGeom>
          <a:solidFill>
            <a:schemeClr val="tx1">
              <a:lumMod val="95000"/>
              <a:lumOff val="5000"/>
              <a:alpha val="50000"/>
            </a:schemeClr>
          </a:solidFill>
        </p:spPr>
        <p:txBody>
          <a:bodyPr wrap="square" rtlCol="0" anchor="t">
            <a:spAutoFit/>
          </a:bodyPr>
          <a:lstStyle/>
          <a:p>
            <a:pPr algn="ctr"/>
            <a:r>
              <a:rPr lang="zh-CN" altLang="en-US" sz="4000" b="1" dirty="0">
                <a:solidFill>
                  <a:schemeClr val="bg1"/>
                </a:solidFill>
                <a:latin typeface="黑体" panose="02010609060101010101" pitchFamily="49" charset="-122"/>
                <a:ea typeface="黑体" panose="02010609060101010101" pitchFamily="49" charset="-122"/>
                <a:cs typeface="汉仪尚巍手书W" panose="00020600040101010101" charset="-122"/>
                <a:sym typeface="+mn-ea"/>
              </a:rPr>
              <a:t>人类历史上第一个“人权宣言”。</a:t>
            </a:r>
            <a:r>
              <a:rPr lang="en-US" altLang="zh-CN" sz="4000" b="1" dirty="0">
                <a:solidFill>
                  <a:schemeClr val="bg1"/>
                </a:solidFill>
                <a:latin typeface="黑体" panose="02010609060101010101" pitchFamily="49" charset="-122"/>
                <a:ea typeface="黑体" panose="02010609060101010101" pitchFamily="49" charset="-122"/>
                <a:cs typeface="汉仪尚巍手书W" panose="00020600040101010101" charset="-122"/>
                <a:sym typeface="+mn-ea"/>
              </a:rPr>
              <a:t>——</a:t>
            </a:r>
            <a:r>
              <a:rPr lang="zh-CN" altLang="en-US" sz="4000" b="1" dirty="0">
                <a:solidFill>
                  <a:schemeClr val="bg1"/>
                </a:solidFill>
                <a:latin typeface="黑体" panose="02010609060101010101" pitchFamily="49" charset="-122"/>
                <a:ea typeface="黑体" panose="02010609060101010101" pitchFamily="49" charset="-122"/>
                <a:cs typeface="汉仪尚巍手书W" panose="00020600040101010101" charset="-122"/>
                <a:sym typeface="+mn-ea"/>
              </a:rPr>
              <a:t>马克思</a:t>
            </a:r>
            <a:endParaRPr lang="zh-CN" altLang="en-US" sz="4000" b="1" dirty="0">
              <a:solidFill>
                <a:schemeClr val="bg1"/>
              </a:solidFill>
              <a:latin typeface="黑体" panose="02010609060101010101" pitchFamily="49" charset="-122"/>
              <a:ea typeface="黑体" panose="02010609060101010101" pitchFamily="49" charset="-122"/>
              <a:cs typeface="汉仪尚巍手书W" panose="00020600040101010101" charset="-122"/>
              <a:sym typeface="+mn-ea"/>
            </a:endParaRPr>
          </a:p>
        </p:txBody>
      </p:sp>
      <p:sp>
        <p:nvSpPr>
          <p:cNvPr id="391" name="文本框 390"/>
          <p:cNvSpPr txBox="1"/>
          <p:nvPr/>
        </p:nvSpPr>
        <p:spPr>
          <a:xfrm>
            <a:off x="1357191" y="1502997"/>
            <a:ext cx="9349740" cy="1272540"/>
          </a:xfrm>
          <a:prstGeom prst="rect">
            <a:avLst/>
          </a:prstGeom>
          <a:solidFill>
            <a:schemeClr val="accent2"/>
          </a:solidFill>
        </p:spPr>
        <p:txBody>
          <a:bodyPr wrap="square" rtlCol="0" anchor="t">
            <a:spAutoFit/>
          </a:bodyPr>
          <a:lstStyle/>
          <a:p>
            <a:pPr marL="304800" lvl="0" indent="-304800" algn="l" fontAlgn="ctr">
              <a:lnSpc>
                <a:spcPct val="120000"/>
              </a:lnSpc>
              <a:spcBef>
                <a:spcPts val="0"/>
              </a:spcBef>
              <a:spcAft>
                <a:spcPts val="800"/>
              </a:spcAft>
              <a:buSzPct val="100000"/>
              <a:buFont typeface="Wingdings" panose="05000000000000000000" charset="0"/>
              <a:buChar char="l"/>
            </a:pPr>
            <a:r>
              <a:rPr lang="zh-CN" altLang="en-US" sz="3200" spc="180" dirty="0">
                <a:ln w="3175">
                  <a:noFill/>
                  <a:prstDash val="dash"/>
                </a:ln>
                <a:solidFill>
                  <a:schemeClr val="bg1"/>
                </a:solidFill>
                <a:latin typeface="黑体" panose="02010609060101010101" pitchFamily="49" charset="-122"/>
                <a:ea typeface="黑体" panose="02010609060101010101" pitchFamily="49" charset="-122"/>
                <a:cs typeface="方正楷体_GB2312" panose="02000000000000000000" charset="-122"/>
                <a:sym typeface="+mn-ea"/>
              </a:rPr>
              <a:t>第一次以国家的名义表述资产阶级政治要求的纲领性文献。</a:t>
            </a:r>
            <a:endParaRPr lang="zh-CN" altLang="en-US" sz="3200" spc="180" dirty="0">
              <a:ln w="3175">
                <a:noFill/>
                <a:prstDash val="dash"/>
              </a:ln>
              <a:solidFill>
                <a:schemeClr val="bg1"/>
              </a:solidFill>
              <a:latin typeface="黑体" panose="02010609060101010101" pitchFamily="49" charset="-122"/>
              <a:ea typeface="黑体" panose="02010609060101010101" pitchFamily="49" charset="-122"/>
              <a:cs typeface="方正楷体_GB2312" panose="02000000000000000000" charset="-122"/>
              <a:sym typeface="+mn-ea"/>
            </a:endParaRPr>
          </a:p>
        </p:txBody>
      </p:sp>
      <p:sp>
        <p:nvSpPr>
          <p:cNvPr id="392" name="文本框 391"/>
          <p:cNvSpPr txBox="1"/>
          <p:nvPr/>
        </p:nvSpPr>
        <p:spPr>
          <a:xfrm>
            <a:off x="1357191" y="3378688"/>
            <a:ext cx="9349740" cy="1076325"/>
          </a:xfrm>
          <a:prstGeom prst="rect">
            <a:avLst/>
          </a:prstGeom>
          <a:solidFill>
            <a:schemeClr val="accent3">
              <a:lumMod val="20000"/>
              <a:lumOff val="80000"/>
            </a:schemeClr>
          </a:solidFill>
        </p:spPr>
        <p:txBody>
          <a:bodyPr wrap="square" rtlCol="0" anchor="t">
            <a:spAutoFit/>
          </a:bodyPr>
          <a:lstStyle/>
          <a:p>
            <a:pPr marL="285750" indent="-285750">
              <a:buFont typeface="Wingdings" panose="05000000000000000000" charset="0"/>
              <a:buChar char="l"/>
            </a:pPr>
            <a:r>
              <a:rPr lang="zh-CN" altLang="en-US" sz="3200" spc="180" dirty="0">
                <a:ln w="3175">
                  <a:noFill/>
                  <a:prstDash val="dash"/>
                </a:ln>
                <a:latin typeface="黑体" panose="02010609060101010101" pitchFamily="49" charset="-122"/>
                <a:ea typeface="黑体" panose="02010609060101010101" pitchFamily="49" charset="-122"/>
                <a:cs typeface="方正楷体_GB2312" panose="02000000000000000000" charset="-122"/>
                <a:sym typeface="+mn-ea"/>
              </a:rPr>
              <a:t>宣言没有宣布废除奴隶制，事实上，天赋人权的享有者不包括黑人和印第安人。</a:t>
            </a:r>
            <a:endParaRPr lang="zh-CN" altLang="en-US" sz="3200" spc="180" dirty="0">
              <a:ln w="3175">
                <a:noFill/>
                <a:prstDash val="dash"/>
              </a:ln>
              <a:latin typeface="黑体" panose="02010609060101010101" pitchFamily="49" charset="-122"/>
              <a:ea typeface="黑体" panose="02010609060101010101" pitchFamily="49" charset="-122"/>
              <a:cs typeface="方正楷体_GB2312" panose="02000000000000000000" charset="-122"/>
              <a:sym typeface="+mn-ea"/>
            </a:endParaRPr>
          </a:p>
        </p:txBody>
      </p:sp>
      <p:sp>
        <p:nvSpPr>
          <p:cNvPr id="7" name="文本框 2"/>
          <p:cNvSpPr txBox="1"/>
          <p:nvPr/>
        </p:nvSpPr>
        <p:spPr>
          <a:xfrm>
            <a:off x="2378123" y="90561"/>
            <a:ext cx="7636510" cy="645160"/>
          </a:xfrm>
          <a:prstGeom prst="rect">
            <a:avLst/>
          </a:prstGeom>
          <a:noFill/>
        </p:spPr>
        <p:txBody>
          <a:bodyPr wrap="square" rtlCol="0" anchor="t">
            <a:spAutoFit/>
          </a:bodyPr>
          <a:lstStyle/>
          <a:p>
            <a:pPr lvl="2" algn="l">
              <a:buBlip>
                <a:blip r:embed="rId1"/>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0"/>
                                        </p:tgtEl>
                                        <p:attrNameLst>
                                          <p:attrName>style.visibility</p:attrName>
                                        </p:attrNameLst>
                                      </p:cBhvr>
                                      <p:to>
                                        <p:strVal val="visible"/>
                                      </p:to>
                                    </p:set>
                                    <p:animEffect transition="in" filter="blinds(horizontal)">
                                      <p:cBhvr>
                                        <p:cTn id="7" dur="500"/>
                                        <p:tgtEl>
                                          <p:spTgt spid="39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91"/>
                                        </p:tgtEl>
                                        <p:attrNameLst>
                                          <p:attrName>style.visibility</p:attrName>
                                        </p:attrNameLst>
                                      </p:cBhvr>
                                      <p:to>
                                        <p:strVal val="visible"/>
                                      </p:to>
                                    </p:set>
                                    <p:animEffect transition="in" filter="wheel(1)">
                                      <p:cBhvr>
                                        <p:cTn id="12" dur="2000"/>
                                        <p:tgtEl>
                                          <p:spTgt spid="391"/>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2000" fill="hold">
                                          <p:stCondLst>
                                            <p:cond delay="0"/>
                                          </p:stCondLst>
                                        </p:cTn>
                                        <p:tgtEl>
                                          <p:spTgt spid="392"/>
                                        </p:tgtEl>
                                        <p:attrNameLst>
                                          <p:attrName>style.visibility</p:attrName>
                                        </p:attrNameLst>
                                      </p:cBhvr>
                                      <p:to>
                                        <p:strVal val="visible"/>
                                      </p:to>
                                    </p:set>
                                    <p:anim calcmode="lin" valueType="num">
                                      <p:cBhvr additive="base">
                                        <p:cTn id="17" dur="2000" fill="hold"/>
                                        <p:tgtEl>
                                          <p:spTgt spid="392"/>
                                        </p:tgtEl>
                                        <p:attrNameLst>
                                          <p:attrName>ppt_x</p:attrName>
                                        </p:attrNameLst>
                                      </p:cBhvr>
                                      <p:tavLst>
                                        <p:tav tm="0">
                                          <p:val>
                                            <p:strVal val="#ppt_x"/>
                                          </p:val>
                                        </p:tav>
                                        <p:tav tm="100000">
                                          <p:val>
                                            <p:strVal val="#ppt_x"/>
                                          </p:val>
                                        </p:tav>
                                      </p:tavLst>
                                    </p:anim>
                                    <p:anim calcmode="lin" valueType="num">
                                      <p:cBhvr additive="base">
                                        <p:cTn id="18" dur="2000" fill="hold"/>
                                        <p:tgtEl>
                                          <p:spTgt spid="3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 grpId="0" bldLvl="0" animBg="1"/>
      <p:bldP spid="391" grpId="0" bldLvl="0" animBg="1"/>
      <p:bldP spid="39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3651250"/>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2" name="矩形 1"/>
          <p:cNvSpPr/>
          <p:nvPr/>
        </p:nvSpPr>
        <p:spPr>
          <a:xfrm>
            <a:off x="0" y="3651250"/>
            <a:ext cx="12192000" cy="337312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4" name="矩形 3"/>
          <p:cNvSpPr/>
          <p:nvPr/>
        </p:nvSpPr>
        <p:spPr>
          <a:xfrm>
            <a:off x="279400" y="201295"/>
            <a:ext cx="11448415" cy="62541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9" name="文本框 8"/>
          <p:cNvSpPr txBox="1"/>
          <p:nvPr/>
        </p:nvSpPr>
        <p:spPr>
          <a:xfrm>
            <a:off x="490220" y="201295"/>
            <a:ext cx="10989310" cy="387921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t">
            <a:spAutoFit/>
          </a:bodyPr>
          <a:lstStyle/>
          <a:p>
            <a:pPr marL="342900" indent="-342900" algn="l" fontAlgn="auto">
              <a:lnSpc>
                <a:spcPct val="110000"/>
              </a:lnSpc>
              <a:spcBef>
                <a:spcPts val="0"/>
              </a:spcBef>
              <a:buClr>
                <a:schemeClr val="hlink"/>
              </a:buClr>
            </a:pPr>
            <a:r>
              <a:rPr lang="en-US" altLang="zh-CN" sz="3200" dirty="0">
                <a:solidFill>
                  <a:srgbClr val="FF0000"/>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rPr>
              <a:t> </a:t>
            </a:r>
            <a:r>
              <a:rPr lang="zh-CN" altLang="en-US" sz="3200" dirty="0">
                <a:solidFill>
                  <a:srgbClr val="FF0000"/>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rPr>
              <a:t>材料：</a:t>
            </a:r>
            <a:r>
              <a:rPr lang="zh-CN" altLang="en-US" sz="3200" dirty="0" smtClean="0">
                <a:latin typeface="黑体" panose="02010609060101010101" pitchFamily="49" charset="-122"/>
                <a:ea typeface="黑体" panose="02010609060101010101" pitchFamily="49" charset="-122"/>
                <a:cs typeface="方正楷体_GB2312" panose="02000000000000000000" charset="-122"/>
                <a:sym typeface="+mn-ea"/>
              </a:rPr>
              <a:t>美国独立战争是世界上第一次大规模的殖民地争取民族独立的战争，它的胜利，给大英帝国的殖民体系打开了一个缺口</a:t>
            </a:r>
            <a:r>
              <a:rPr lang="en-US" altLang="zh-CN" sz="3200" dirty="0" smtClean="0">
                <a:latin typeface="黑体" panose="02010609060101010101" pitchFamily="49" charset="-122"/>
                <a:ea typeface="黑体" panose="02010609060101010101" pitchFamily="49" charset="-122"/>
                <a:cs typeface="方正楷体_GB2312" panose="02000000000000000000" charset="-122"/>
                <a:sym typeface="+mn-ea"/>
              </a:rPr>
              <a:t>......</a:t>
            </a:r>
            <a:r>
              <a:rPr lang="zh-CN" altLang="en-US" sz="3200" dirty="0" smtClean="0">
                <a:latin typeface="黑体" panose="02010609060101010101" pitchFamily="49" charset="-122"/>
                <a:ea typeface="黑体" panose="02010609060101010101" pitchFamily="49" charset="-122"/>
                <a:cs typeface="方正楷体_GB2312" panose="02000000000000000000" charset="-122"/>
                <a:sym typeface="+mn-ea"/>
              </a:rPr>
              <a:t>独立战争又是一次资产阶级革命，它推翻了英国的殖民统治，创造了美利坚合众国，同时又铲除了殖民时期残余，从而解放了生产力，为美国资本主义的发展开辟了宽广的道路。                                       </a:t>
            </a:r>
            <a:endParaRPr lang="zh-CN" altLang="en-US" sz="3200" dirty="0" smtClean="0">
              <a:latin typeface="黑体" panose="02010609060101010101" pitchFamily="49" charset="-122"/>
              <a:ea typeface="黑体" panose="02010609060101010101" pitchFamily="49" charset="-122"/>
              <a:cs typeface="方正楷体_GB2312" panose="02000000000000000000" charset="-122"/>
              <a:sym typeface="+mn-ea"/>
            </a:endParaRPr>
          </a:p>
          <a:p>
            <a:pPr marL="342900" indent="-342900" algn="r" fontAlgn="auto">
              <a:lnSpc>
                <a:spcPct val="110000"/>
              </a:lnSpc>
              <a:spcBef>
                <a:spcPts val="0"/>
              </a:spcBef>
              <a:buClr>
                <a:schemeClr val="hlink"/>
              </a:buClr>
            </a:pPr>
            <a:r>
              <a:rPr lang="en-US" altLang="zh-CN" sz="3200" dirty="0" smtClean="0">
                <a:latin typeface="黑体" panose="02010609060101010101" pitchFamily="49" charset="-122"/>
                <a:ea typeface="黑体" panose="02010609060101010101" pitchFamily="49" charset="-122"/>
                <a:cs typeface="方正楷体_GB2312" panose="02000000000000000000" charset="-122"/>
                <a:sym typeface="+mn-ea"/>
              </a:rPr>
              <a:t>——</a:t>
            </a:r>
            <a:r>
              <a:rPr lang="zh-CN" altLang="en-US" sz="3200" dirty="0" smtClean="0">
                <a:latin typeface="黑体" panose="02010609060101010101" pitchFamily="49" charset="-122"/>
                <a:ea typeface="黑体" panose="02010609060101010101" pitchFamily="49" charset="-122"/>
                <a:cs typeface="方正楷体_GB2312" panose="02000000000000000000" charset="-122"/>
                <a:sym typeface="+mn-ea"/>
              </a:rPr>
              <a:t>美国通史</a:t>
            </a:r>
            <a:endParaRPr lang="zh-CN" altLang="en-US" sz="3200" dirty="0" smtClean="0">
              <a:solidFill>
                <a:srgbClr val="FF0000"/>
              </a:solidFill>
              <a:latin typeface="黑体" panose="02010609060101010101" pitchFamily="49" charset="-122"/>
              <a:ea typeface="黑体" panose="02010609060101010101" pitchFamily="49" charset="-122"/>
              <a:cs typeface="方正楷体_GB2312" panose="02000000000000000000" charset="-122"/>
              <a:sym typeface="+mn-ea"/>
            </a:endParaRPr>
          </a:p>
        </p:txBody>
      </p:sp>
      <p:sp>
        <p:nvSpPr>
          <p:cNvPr id="10" name="TextBox 27"/>
          <p:cNvSpPr txBox="1"/>
          <p:nvPr/>
        </p:nvSpPr>
        <p:spPr>
          <a:xfrm>
            <a:off x="490220" y="4315460"/>
            <a:ext cx="10989310" cy="2044700"/>
          </a:xfrm>
          <a:prstGeom prst="rect">
            <a:avLst/>
          </a:prstGeom>
          <a:noFill/>
          <a:ln w="9525">
            <a:noFill/>
          </a:ln>
        </p:spPr>
        <p:txBody>
          <a:bodyPr wrap="square" lIns="75107" tIns="37552" rIns="75107" bIns="37552">
            <a:spAutoFit/>
          </a:bodyPr>
          <a:lstStyle/>
          <a:p>
            <a:r>
              <a:rPr lang="zh-CN" altLang="en-US" sz="3200" dirty="0" smtClean="0">
                <a:solidFill>
                  <a:schemeClr val="dk1"/>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rPr>
              <a:t>材料：“美国革命成为那些希望摆脱殖民地地位和深受专制统治的民族所效法的榜样。”</a:t>
            </a:r>
            <a:endParaRPr lang="zh-CN" altLang="en-US" sz="3200" dirty="0" smtClean="0">
              <a:solidFill>
                <a:schemeClr val="dk1"/>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endParaRPr>
          </a:p>
          <a:p>
            <a:pPr algn="r"/>
            <a:r>
              <a:rPr lang="en-US" altLang="zh-CN" sz="3200" dirty="0" smtClean="0">
                <a:solidFill>
                  <a:schemeClr val="dk1"/>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rPr>
              <a:t>——</a:t>
            </a:r>
            <a:r>
              <a:rPr lang="zh-CN" altLang="en-US" sz="3200" dirty="0" smtClean="0">
                <a:solidFill>
                  <a:schemeClr val="dk1"/>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rPr>
              <a:t>帕尔戴</a:t>
            </a:r>
            <a:endParaRPr lang="zh-CN" altLang="en-US" sz="3200" dirty="0" smtClean="0">
              <a:solidFill>
                <a:schemeClr val="dk1"/>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endParaRPr>
          </a:p>
          <a:p>
            <a:endParaRPr lang="zh-CN" altLang="en-US" sz="3200" dirty="0" smtClean="0">
              <a:solidFill>
                <a:schemeClr val="dk1"/>
              </a:solidFill>
              <a:latin typeface="黑体" panose="02010609060101010101" pitchFamily="49" charset="-122"/>
              <a:ea typeface="黑体" panose="02010609060101010101" pitchFamily="49" charset="-122"/>
              <a:cs typeface="方正楷体_GB2312" panose="02000000000000000000" charset="-122"/>
              <a:sym typeface="宋体" panose="02010600030101010101" pitchFamily="2" charset="-122"/>
            </a:endParaRPr>
          </a:p>
        </p:txBody>
      </p:sp>
      <p:sp>
        <p:nvSpPr>
          <p:cNvPr id="14" name="圆角矩形 13"/>
          <p:cNvSpPr/>
          <p:nvPr/>
        </p:nvSpPr>
        <p:spPr>
          <a:xfrm>
            <a:off x="8219489" y="803273"/>
            <a:ext cx="1620520" cy="498475"/>
          </a:xfrm>
          <a:prstGeom prst="roundRect">
            <a:avLst/>
          </a:prstGeom>
          <a:noFill/>
          <a:ln w="28575"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15" name="圆角矩形 14"/>
          <p:cNvSpPr/>
          <p:nvPr/>
        </p:nvSpPr>
        <p:spPr>
          <a:xfrm>
            <a:off x="7007468" y="1362808"/>
            <a:ext cx="2491545" cy="498475"/>
          </a:xfrm>
          <a:prstGeom prst="roundRect">
            <a:avLst/>
          </a:prstGeom>
          <a:noFill/>
          <a:ln w="28575"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19" name="圆角矩形 18"/>
          <p:cNvSpPr/>
          <p:nvPr/>
        </p:nvSpPr>
        <p:spPr>
          <a:xfrm>
            <a:off x="7829354" y="2409188"/>
            <a:ext cx="2492815" cy="498475"/>
          </a:xfrm>
          <a:prstGeom prst="roundRect">
            <a:avLst/>
          </a:prstGeom>
          <a:noFill/>
          <a:ln w="28575"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20" name="圆角矩形 19"/>
          <p:cNvSpPr/>
          <p:nvPr/>
        </p:nvSpPr>
        <p:spPr>
          <a:xfrm>
            <a:off x="2593633" y="4828296"/>
            <a:ext cx="2461944" cy="498475"/>
          </a:xfrm>
          <a:prstGeom prst="roundRect">
            <a:avLst/>
          </a:prstGeom>
          <a:noFill/>
          <a:ln w="28575"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30" name="TextBox 29"/>
          <p:cNvSpPr txBox="1">
            <a:spLocks noChangeArrowheads="1"/>
          </p:cNvSpPr>
          <p:nvPr/>
        </p:nvSpPr>
        <p:spPr bwMode="auto">
          <a:xfrm>
            <a:off x="0" y="1602740"/>
            <a:ext cx="12191365" cy="1076325"/>
          </a:xfrm>
          <a:prstGeom prst="rect">
            <a:avLst/>
          </a:prstGeom>
          <a:solidFill>
            <a:schemeClr val="accent2">
              <a:lumMod val="20000"/>
              <a:lumOff val="80000"/>
            </a:schemeClr>
          </a:solidFill>
          <a:ln w="9525">
            <a:noFill/>
            <a:miter lim="800000"/>
          </a:ln>
        </p:spPr>
        <p:txBody>
          <a:bodyPr wrap="square">
            <a:spAutoFit/>
          </a:bodyPr>
          <a:lstStyle/>
          <a:p>
            <a:r>
              <a:rPr lang="zh-CN" altLang="en-US" sz="3200" dirty="0" smtClean="0">
                <a:latin typeface="黑体" panose="02010609060101010101" pitchFamily="49" charset="-122"/>
                <a:ea typeface="黑体" panose="02010609060101010101" pitchFamily="49" charset="-122"/>
              </a:rPr>
              <a:t>结束</a:t>
            </a:r>
            <a:r>
              <a:rPr lang="zh-CN" altLang="en-US" sz="3200" dirty="0">
                <a:latin typeface="黑体" panose="02010609060101010101" pitchFamily="49" charset="-122"/>
                <a:ea typeface="黑体" panose="02010609060101010101" pitchFamily="49" charset="-122"/>
              </a:rPr>
              <a:t>了英国殖民统治，实现了国家</a:t>
            </a:r>
            <a:r>
              <a:rPr lang="zh-CN" altLang="en-US" sz="3200" dirty="0" smtClean="0">
                <a:latin typeface="黑体" panose="02010609060101010101" pitchFamily="49" charset="-122"/>
                <a:ea typeface="黑体" panose="02010609060101010101" pitchFamily="49" charset="-122"/>
              </a:rPr>
              <a:t>独立，为美国资本主义的发展开辟了道路</a:t>
            </a:r>
            <a:endParaRPr lang="zh-CN" altLang="en-US" sz="3200" dirty="0" smtClean="0">
              <a:latin typeface="黑体" panose="02010609060101010101" pitchFamily="49" charset="-122"/>
              <a:ea typeface="黑体" panose="02010609060101010101" pitchFamily="49" charset="-122"/>
            </a:endParaRPr>
          </a:p>
        </p:txBody>
      </p:sp>
      <p:sp>
        <p:nvSpPr>
          <p:cNvPr id="21" name="TextBox 29"/>
          <p:cNvSpPr txBox="1">
            <a:spLocks noChangeArrowheads="1"/>
          </p:cNvSpPr>
          <p:nvPr/>
        </p:nvSpPr>
        <p:spPr bwMode="auto">
          <a:xfrm>
            <a:off x="635" y="3731895"/>
            <a:ext cx="12191365" cy="583565"/>
          </a:xfrm>
          <a:prstGeom prst="rect">
            <a:avLst/>
          </a:prstGeom>
          <a:solidFill>
            <a:schemeClr val="accent2">
              <a:lumMod val="20000"/>
              <a:lumOff val="80000"/>
            </a:schemeClr>
          </a:solidFill>
          <a:ln w="9525">
            <a:noFill/>
            <a:miter lim="800000"/>
          </a:ln>
        </p:spPr>
        <p:txBody>
          <a:bodyPr wrap="square">
            <a:spAutoFit/>
          </a:bodyPr>
          <a:lstStyle/>
          <a:p>
            <a:r>
              <a:rPr lang="zh-CN" altLang="en-US" sz="3200" dirty="0" smtClean="0">
                <a:latin typeface="黑体" panose="02010609060101010101" pitchFamily="49" charset="-122"/>
                <a:ea typeface="黑体" panose="02010609060101010101" pitchFamily="49" charset="-122"/>
                <a:sym typeface="+mn-ea"/>
              </a:rPr>
              <a:t>对法国大革命和拉丁美洲的独立运动产生了深远影响</a:t>
            </a:r>
            <a:endParaRPr lang="zh-CN" altLang="en-US" sz="3200" dirty="0" smtClean="0">
              <a:latin typeface="黑体" panose="02010609060101010101" pitchFamily="49" charset="-122"/>
              <a:ea typeface="黑体" panose="02010609060101010101" pitchFamily="49" charset="-122"/>
              <a:sym typeface="+mn-ea"/>
            </a:endParaRPr>
          </a:p>
        </p:txBody>
      </p:sp>
      <p:sp>
        <p:nvSpPr>
          <p:cNvPr id="22" name="TextBox 29"/>
          <p:cNvSpPr txBox="1">
            <a:spLocks noChangeArrowheads="1"/>
          </p:cNvSpPr>
          <p:nvPr/>
        </p:nvSpPr>
        <p:spPr bwMode="auto">
          <a:xfrm>
            <a:off x="635" y="5871845"/>
            <a:ext cx="12191365" cy="583565"/>
          </a:xfrm>
          <a:prstGeom prst="rect">
            <a:avLst/>
          </a:prstGeom>
          <a:solidFill>
            <a:schemeClr val="accent2">
              <a:lumMod val="20000"/>
              <a:lumOff val="80000"/>
            </a:schemeClr>
          </a:solidFill>
          <a:ln w="9525">
            <a:noFill/>
            <a:miter lim="800000"/>
          </a:ln>
        </p:spPr>
        <p:txBody>
          <a:bodyPr wrap="square">
            <a:spAutoFit/>
          </a:bodyPr>
          <a:lstStyle/>
          <a:p>
            <a:pPr algn="ctr"/>
            <a:r>
              <a:rPr lang="zh-CN" altLang="en-US" sz="3200" dirty="0">
                <a:solidFill>
                  <a:srgbClr val="FF0000"/>
                </a:solidFill>
                <a:latin typeface="黑体" panose="02010609060101010101" pitchFamily="49" charset="-122"/>
                <a:ea typeface="黑体" panose="02010609060101010101" pitchFamily="49" charset="-122"/>
                <a:sym typeface="+mn-ea"/>
              </a:rPr>
              <a:t>既是一场民族解放战争，也是一场资产阶级革命</a:t>
            </a:r>
            <a:endParaRPr lang="zh-CN" altLang="en-US" sz="3200" dirty="0" smtClean="0">
              <a:solidFill>
                <a:srgbClr val="FF0000"/>
              </a:solidFill>
              <a:latin typeface="黑体" panose="02010609060101010101" pitchFamily="49" charset="-122"/>
              <a:ea typeface="黑体" panose="02010609060101010101" pitchFamily="49"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dissolve">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dissolve">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9" grpId="0" bldLvl="0" animBg="1"/>
      <p:bldP spid="20" grpId="0" bldLvl="0" animBg="1"/>
      <p:bldP spid="30" grpId="0" bldLvl="0" animBg="1"/>
      <p:bldP spid="21" grpId="0" bldLvl="0" animBg="1"/>
      <p:bldP spid="2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alphaModFix amt="48000"/>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07085" y="1235710"/>
            <a:ext cx="9529445" cy="144526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8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为何还要选择？</a:t>
            </a:r>
            <a:endParaRPr lang="zh-CN" altLang="en-US" sz="8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3" name="文本框 2"/>
          <p:cNvSpPr txBox="1"/>
          <p:nvPr/>
        </p:nvSpPr>
        <p:spPr>
          <a:xfrm>
            <a:off x="2277745" y="4061460"/>
            <a:ext cx="9082405" cy="144526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8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美国将如何选择？</a:t>
            </a:r>
            <a:endParaRPr lang="zh-CN" altLang="en-US" sz="8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5" name="文本框 4"/>
          <p:cNvSpPr txBox="1"/>
          <p:nvPr>
            <p:custDataLst>
              <p:tags r:id="rId2"/>
            </p:custDataLst>
          </p:nvPr>
        </p:nvSpPr>
        <p:spPr>
          <a:xfrm>
            <a:off x="2422085" y="125730"/>
            <a:ext cx="7636510" cy="645160"/>
          </a:xfrm>
          <a:prstGeom prst="rect">
            <a:avLst/>
          </a:prstGeom>
          <a:noFill/>
        </p:spPr>
        <p:txBody>
          <a:bodyPr wrap="square" rtlCol="0" anchor="t">
            <a:spAutoFit/>
          </a:bodyPr>
          <a:lstStyle/>
          <a:p>
            <a:pPr lvl="2" algn="l">
              <a:buBlip>
                <a:blip r:embed="rId3"/>
              </a:buBlip>
            </a:pPr>
            <a:r>
              <a:rPr lang="zh-CN" altLang="en-US" sz="3600" b="1" spc="260" dirty="0">
                <a:solidFill>
                  <a:srgbClr val="FF0000"/>
                </a:solidFill>
                <a:latin typeface="黑体" panose="02010609060101010101" pitchFamily="49" charset="-122"/>
                <a:ea typeface="黑体" panose="02010609060101010101" pitchFamily="49" charset="-122"/>
                <a:cs typeface="汉仪尚巍手书简" panose="00020600040101010101" charset="-122"/>
                <a:sym typeface="+mn-ea"/>
              </a:rPr>
              <a:t>择生机，</a:t>
            </a:r>
            <a:r>
              <a:rPr lang="zh-CN" altLang="en-US" sz="3600" b="1" spc="260" dirty="0">
                <a:latin typeface="黑体" panose="02010609060101010101" pitchFamily="49" charset="-122"/>
                <a:ea typeface="黑体" panose="02010609060101010101" pitchFamily="49" charset="-122"/>
                <a:cs typeface="汉仪尚巍手书简" panose="00020600040101010101" charset="-122"/>
                <a:sym typeface="+mn-ea"/>
              </a:rPr>
              <a:t>整顿乱象护自由</a:t>
            </a:r>
            <a:endParaRPr lang="zh-CN" altLang="en-US" sz="3600" b="1" spc="260" dirty="0">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任意多边形 5"/>
          <p:cNvSpPr/>
          <p:nvPr>
            <p:custDataLst>
              <p:tags r:id="rId1"/>
            </p:custDataLst>
          </p:nvPr>
        </p:nvSpPr>
        <p:spPr>
          <a:xfrm>
            <a:off x="5061539" y="3372765"/>
            <a:ext cx="1090583" cy="1673529"/>
          </a:xfrm>
          <a:custGeom>
            <a:avLst/>
            <a:gdLst>
              <a:gd name="connsiteX0" fmla="*/ 631035 w 798650"/>
              <a:gd name="connsiteY0" fmla="*/ 0 h 1225550"/>
              <a:gd name="connsiteX1" fmla="*/ 632784 w 798650"/>
              <a:gd name="connsiteY1" fmla="*/ 0 h 1225550"/>
              <a:gd name="connsiteX2" fmla="*/ 634439 w 798650"/>
              <a:gd name="connsiteY2" fmla="*/ 47 h 1225550"/>
              <a:gd name="connsiteX3" fmla="*/ 636188 w 798650"/>
              <a:gd name="connsiteY3" fmla="*/ 236 h 1225550"/>
              <a:gd name="connsiteX4" fmla="*/ 637889 w 798650"/>
              <a:gd name="connsiteY4" fmla="*/ 425 h 1225550"/>
              <a:gd name="connsiteX5" fmla="*/ 639496 w 798650"/>
              <a:gd name="connsiteY5" fmla="*/ 756 h 1225550"/>
              <a:gd name="connsiteX6" fmla="*/ 641198 w 798650"/>
              <a:gd name="connsiteY6" fmla="*/ 1135 h 1225550"/>
              <a:gd name="connsiteX7" fmla="*/ 642805 w 798650"/>
              <a:gd name="connsiteY7" fmla="*/ 1607 h 1225550"/>
              <a:gd name="connsiteX8" fmla="*/ 644460 w 798650"/>
              <a:gd name="connsiteY8" fmla="*/ 2175 h 1225550"/>
              <a:gd name="connsiteX9" fmla="*/ 646067 w 798650"/>
              <a:gd name="connsiteY9" fmla="*/ 2837 h 1225550"/>
              <a:gd name="connsiteX10" fmla="*/ 647627 w 798650"/>
              <a:gd name="connsiteY10" fmla="*/ 3546 h 1225550"/>
              <a:gd name="connsiteX11" fmla="*/ 649234 w 798650"/>
              <a:gd name="connsiteY11" fmla="*/ 4350 h 1225550"/>
              <a:gd name="connsiteX12" fmla="*/ 650746 w 798650"/>
              <a:gd name="connsiteY12" fmla="*/ 5201 h 1225550"/>
              <a:gd name="connsiteX13" fmla="*/ 652212 w 798650"/>
              <a:gd name="connsiteY13" fmla="*/ 6146 h 1225550"/>
              <a:gd name="connsiteX14" fmla="*/ 653677 w 798650"/>
              <a:gd name="connsiteY14" fmla="*/ 7187 h 1225550"/>
              <a:gd name="connsiteX15" fmla="*/ 655095 w 798650"/>
              <a:gd name="connsiteY15" fmla="*/ 8321 h 1225550"/>
              <a:gd name="connsiteX16" fmla="*/ 656419 w 798650"/>
              <a:gd name="connsiteY16" fmla="*/ 9503 h 1225550"/>
              <a:gd name="connsiteX17" fmla="*/ 657789 w 798650"/>
              <a:gd name="connsiteY17" fmla="*/ 10733 h 1225550"/>
              <a:gd name="connsiteX18" fmla="*/ 659066 w 798650"/>
              <a:gd name="connsiteY18" fmla="*/ 12104 h 1225550"/>
              <a:gd name="connsiteX19" fmla="*/ 660342 w 798650"/>
              <a:gd name="connsiteY19" fmla="*/ 13522 h 1225550"/>
              <a:gd name="connsiteX20" fmla="*/ 665400 w 798650"/>
              <a:gd name="connsiteY20" fmla="*/ 19716 h 1225550"/>
              <a:gd name="connsiteX21" fmla="*/ 670316 w 798650"/>
              <a:gd name="connsiteY21" fmla="*/ 25958 h 1225550"/>
              <a:gd name="connsiteX22" fmla="*/ 675184 w 798650"/>
              <a:gd name="connsiteY22" fmla="*/ 32246 h 1225550"/>
              <a:gd name="connsiteX23" fmla="*/ 679958 w 798650"/>
              <a:gd name="connsiteY23" fmla="*/ 38629 h 1225550"/>
              <a:gd name="connsiteX24" fmla="*/ 684638 w 798650"/>
              <a:gd name="connsiteY24" fmla="*/ 45154 h 1225550"/>
              <a:gd name="connsiteX25" fmla="*/ 689223 w 798650"/>
              <a:gd name="connsiteY25" fmla="*/ 51726 h 1225550"/>
              <a:gd name="connsiteX26" fmla="*/ 693808 w 798650"/>
              <a:gd name="connsiteY26" fmla="*/ 58393 h 1225550"/>
              <a:gd name="connsiteX27" fmla="*/ 698204 w 798650"/>
              <a:gd name="connsiteY27" fmla="*/ 65154 h 1225550"/>
              <a:gd name="connsiteX28" fmla="*/ 702553 w 798650"/>
              <a:gd name="connsiteY28" fmla="*/ 71963 h 1225550"/>
              <a:gd name="connsiteX29" fmla="*/ 706760 w 798650"/>
              <a:gd name="connsiteY29" fmla="*/ 78866 h 1225550"/>
              <a:gd name="connsiteX30" fmla="*/ 710919 w 798650"/>
              <a:gd name="connsiteY30" fmla="*/ 85817 h 1225550"/>
              <a:gd name="connsiteX31" fmla="*/ 715032 w 798650"/>
              <a:gd name="connsiteY31" fmla="*/ 92862 h 1225550"/>
              <a:gd name="connsiteX32" fmla="*/ 718955 w 798650"/>
              <a:gd name="connsiteY32" fmla="*/ 99954 h 1225550"/>
              <a:gd name="connsiteX33" fmla="*/ 722831 w 798650"/>
              <a:gd name="connsiteY33" fmla="*/ 107188 h 1225550"/>
              <a:gd name="connsiteX34" fmla="*/ 726612 w 798650"/>
              <a:gd name="connsiteY34" fmla="*/ 114422 h 1225550"/>
              <a:gd name="connsiteX35" fmla="*/ 730299 w 798650"/>
              <a:gd name="connsiteY35" fmla="*/ 121751 h 1225550"/>
              <a:gd name="connsiteX36" fmla="*/ 733939 w 798650"/>
              <a:gd name="connsiteY36" fmla="*/ 129174 h 1225550"/>
              <a:gd name="connsiteX37" fmla="*/ 737390 w 798650"/>
              <a:gd name="connsiteY37" fmla="*/ 136645 h 1225550"/>
              <a:gd name="connsiteX38" fmla="*/ 740840 w 798650"/>
              <a:gd name="connsiteY38" fmla="*/ 144163 h 1225550"/>
              <a:gd name="connsiteX39" fmla="*/ 744196 w 798650"/>
              <a:gd name="connsiteY39" fmla="*/ 151822 h 1225550"/>
              <a:gd name="connsiteX40" fmla="*/ 747411 w 798650"/>
              <a:gd name="connsiteY40" fmla="*/ 159482 h 1225550"/>
              <a:gd name="connsiteX41" fmla="*/ 750530 w 798650"/>
              <a:gd name="connsiteY41" fmla="*/ 167189 h 1225550"/>
              <a:gd name="connsiteX42" fmla="*/ 753556 w 798650"/>
              <a:gd name="connsiteY42" fmla="*/ 174991 h 1225550"/>
              <a:gd name="connsiteX43" fmla="*/ 756486 w 798650"/>
              <a:gd name="connsiteY43" fmla="*/ 182839 h 1225550"/>
              <a:gd name="connsiteX44" fmla="*/ 759322 w 798650"/>
              <a:gd name="connsiteY44" fmla="*/ 190783 h 1225550"/>
              <a:gd name="connsiteX45" fmla="*/ 762111 w 798650"/>
              <a:gd name="connsiteY45" fmla="*/ 198773 h 1225550"/>
              <a:gd name="connsiteX46" fmla="*/ 764758 w 798650"/>
              <a:gd name="connsiteY46" fmla="*/ 206811 h 1225550"/>
              <a:gd name="connsiteX47" fmla="*/ 767311 w 798650"/>
              <a:gd name="connsiteY47" fmla="*/ 214897 h 1225550"/>
              <a:gd name="connsiteX48" fmla="*/ 769721 w 798650"/>
              <a:gd name="connsiteY48" fmla="*/ 223029 h 1225550"/>
              <a:gd name="connsiteX49" fmla="*/ 772132 w 798650"/>
              <a:gd name="connsiteY49" fmla="*/ 231209 h 1225550"/>
              <a:gd name="connsiteX50" fmla="*/ 774354 w 798650"/>
              <a:gd name="connsiteY50" fmla="*/ 239483 h 1225550"/>
              <a:gd name="connsiteX51" fmla="*/ 776528 w 798650"/>
              <a:gd name="connsiteY51" fmla="*/ 247758 h 1225550"/>
              <a:gd name="connsiteX52" fmla="*/ 778561 w 798650"/>
              <a:gd name="connsiteY52" fmla="*/ 256127 h 1225550"/>
              <a:gd name="connsiteX53" fmla="*/ 780593 w 798650"/>
              <a:gd name="connsiteY53" fmla="*/ 264543 h 1225550"/>
              <a:gd name="connsiteX54" fmla="*/ 782437 w 798650"/>
              <a:gd name="connsiteY54" fmla="*/ 273006 h 1225550"/>
              <a:gd name="connsiteX55" fmla="*/ 784233 w 798650"/>
              <a:gd name="connsiteY55" fmla="*/ 281517 h 1225550"/>
              <a:gd name="connsiteX56" fmla="*/ 785840 w 798650"/>
              <a:gd name="connsiteY56" fmla="*/ 290028 h 1225550"/>
              <a:gd name="connsiteX57" fmla="*/ 787400 w 798650"/>
              <a:gd name="connsiteY57" fmla="*/ 298680 h 1225550"/>
              <a:gd name="connsiteX58" fmla="*/ 788865 w 798650"/>
              <a:gd name="connsiteY58" fmla="*/ 307333 h 1225550"/>
              <a:gd name="connsiteX59" fmla="*/ 790236 w 798650"/>
              <a:gd name="connsiteY59" fmla="*/ 315986 h 1225550"/>
              <a:gd name="connsiteX60" fmla="*/ 791559 w 798650"/>
              <a:gd name="connsiteY60" fmla="*/ 324733 h 1225550"/>
              <a:gd name="connsiteX61" fmla="*/ 792694 w 798650"/>
              <a:gd name="connsiteY61" fmla="*/ 333527 h 1225550"/>
              <a:gd name="connsiteX62" fmla="*/ 793781 w 798650"/>
              <a:gd name="connsiteY62" fmla="*/ 342322 h 1225550"/>
              <a:gd name="connsiteX63" fmla="*/ 794679 w 798650"/>
              <a:gd name="connsiteY63" fmla="*/ 351163 h 1225550"/>
              <a:gd name="connsiteX64" fmla="*/ 795577 w 798650"/>
              <a:gd name="connsiteY64" fmla="*/ 360005 h 1225550"/>
              <a:gd name="connsiteX65" fmla="*/ 796334 w 798650"/>
              <a:gd name="connsiteY65" fmla="*/ 368989 h 1225550"/>
              <a:gd name="connsiteX66" fmla="*/ 796948 w 798650"/>
              <a:gd name="connsiteY66" fmla="*/ 377925 h 1225550"/>
              <a:gd name="connsiteX67" fmla="*/ 797515 w 798650"/>
              <a:gd name="connsiteY67" fmla="*/ 386861 h 1225550"/>
              <a:gd name="connsiteX68" fmla="*/ 797941 w 798650"/>
              <a:gd name="connsiteY68" fmla="*/ 395939 h 1225550"/>
              <a:gd name="connsiteX69" fmla="*/ 798272 w 798650"/>
              <a:gd name="connsiteY69" fmla="*/ 404970 h 1225550"/>
              <a:gd name="connsiteX70" fmla="*/ 798508 w 798650"/>
              <a:gd name="connsiteY70" fmla="*/ 414049 h 1225550"/>
              <a:gd name="connsiteX71" fmla="*/ 798602 w 798650"/>
              <a:gd name="connsiteY71" fmla="*/ 423174 h 1225550"/>
              <a:gd name="connsiteX72" fmla="*/ 798650 w 798650"/>
              <a:gd name="connsiteY72" fmla="*/ 432299 h 1225550"/>
              <a:gd name="connsiteX73" fmla="*/ 798555 w 798650"/>
              <a:gd name="connsiteY73" fmla="*/ 441472 h 1225550"/>
              <a:gd name="connsiteX74" fmla="*/ 798319 w 798650"/>
              <a:gd name="connsiteY74" fmla="*/ 450692 h 1225550"/>
              <a:gd name="connsiteX75" fmla="*/ 798035 w 798650"/>
              <a:gd name="connsiteY75" fmla="*/ 459865 h 1225550"/>
              <a:gd name="connsiteX76" fmla="*/ 797610 w 798650"/>
              <a:gd name="connsiteY76" fmla="*/ 469179 h 1225550"/>
              <a:gd name="connsiteX77" fmla="*/ 797137 w 798650"/>
              <a:gd name="connsiteY77" fmla="*/ 478399 h 1225550"/>
              <a:gd name="connsiteX78" fmla="*/ 796475 w 798650"/>
              <a:gd name="connsiteY78" fmla="*/ 487667 h 1225550"/>
              <a:gd name="connsiteX79" fmla="*/ 795766 w 798650"/>
              <a:gd name="connsiteY79" fmla="*/ 496981 h 1225550"/>
              <a:gd name="connsiteX80" fmla="*/ 794916 w 798650"/>
              <a:gd name="connsiteY80" fmla="*/ 506343 h 1225550"/>
              <a:gd name="connsiteX81" fmla="*/ 793970 w 798650"/>
              <a:gd name="connsiteY81" fmla="*/ 515658 h 1225550"/>
              <a:gd name="connsiteX82" fmla="*/ 792883 w 798650"/>
              <a:gd name="connsiteY82" fmla="*/ 525019 h 1225550"/>
              <a:gd name="connsiteX83" fmla="*/ 791749 w 798650"/>
              <a:gd name="connsiteY83" fmla="*/ 534381 h 1225550"/>
              <a:gd name="connsiteX84" fmla="*/ 790425 w 798650"/>
              <a:gd name="connsiteY84" fmla="*/ 543885 h 1225550"/>
              <a:gd name="connsiteX85" fmla="*/ 789007 w 798650"/>
              <a:gd name="connsiteY85" fmla="*/ 553389 h 1225550"/>
              <a:gd name="connsiteX86" fmla="*/ 787494 w 798650"/>
              <a:gd name="connsiteY86" fmla="*/ 562845 h 1225550"/>
              <a:gd name="connsiteX87" fmla="*/ 785840 w 798650"/>
              <a:gd name="connsiteY87" fmla="*/ 572301 h 1225550"/>
              <a:gd name="connsiteX88" fmla="*/ 784091 w 798650"/>
              <a:gd name="connsiteY88" fmla="*/ 581663 h 1225550"/>
              <a:gd name="connsiteX89" fmla="*/ 782200 w 798650"/>
              <a:gd name="connsiteY89" fmla="*/ 591025 h 1225550"/>
              <a:gd name="connsiteX90" fmla="*/ 780262 w 798650"/>
              <a:gd name="connsiteY90" fmla="*/ 600340 h 1225550"/>
              <a:gd name="connsiteX91" fmla="*/ 778182 w 798650"/>
              <a:gd name="connsiteY91" fmla="*/ 609702 h 1225550"/>
              <a:gd name="connsiteX92" fmla="*/ 776008 w 798650"/>
              <a:gd name="connsiteY92" fmla="*/ 618969 h 1225550"/>
              <a:gd name="connsiteX93" fmla="*/ 773692 w 798650"/>
              <a:gd name="connsiteY93" fmla="*/ 628189 h 1225550"/>
              <a:gd name="connsiteX94" fmla="*/ 771329 w 798650"/>
              <a:gd name="connsiteY94" fmla="*/ 637409 h 1225550"/>
              <a:gd name="connsiteX95" fmla="*/ 768823 w 798650"/>
              <a:gd name="connsiteY95" fmla="*/ 646581 h 1225550"/>
              <a:gd name="connsiteX96" fmla="*/ 766224 w 798650"/>
              <a:gd name="connsiteY96" fmla="*/ 655707 h 1225550"/>
              <a:gd name="connsiteX97" fmla="*/ 763482 w 798650"/>
              <a:gd name="connsiteY97" fmla="*/ 664832 h 1225550"/>
              <a:gd name="connsiteX98" fmla="*/ 760693 w 798650"/>
              <a:gd name="connsiteY98" fmla="*/ 673910 h 1225550"/>
              <a:gd name="connsiteX99" fmla="*/ 757762 w 798650"/>
              <a:gd name="connsiteY99" fmla="*/ 682894 h 1225550"/>
              <a:gd name="connsiteX100" fmla="*/ 754785 w 798650"/>
              <a:gd name="connsiteY100" fmla="*/ 691925 h 1225550"/>
              <a:gd name="connsiteX101" fmla="*/ 751618 w 798650"/>
              <a:gd name="connsiteY101" fmla="*/ 700814 h 1225550"/>
              <a:gd name="connsiteX102" fmla="*/ 748356 w 798650"/>
              <a:gd name="connsiteY102" fmla="*/ 709703 h 1225550"/>
              <a:gd name="connsiteX103" fmla="*/ 745047 w 798650"/>
              <a:gd name="connsiteY103" fmla="*/ 718592 h 1225550"/>
              <a:gd name="connsiteX104" fmla="*/ 741644 w 798650"/>
              <a:gd name="connsiteY104" fmla="*/ 727386 h 1225550"/>
              <a:gd name="connsiteX105" fmla="*/ 738051 w 798650"/>
              <a:gd name="connsiteY105" fmla="*/ 736181 h 1225550"/>
              <a:gd name="connsiteX106" fmla="*/ 734412 w 798650"/>
              <a:gd name="connsiteY106" fmla="*/ 744881 h 1225550"/>
              <a:gd name="connsiteX107" fmla="*/ 730725 w 798650"/>
              <a:gd name="connsiteY107" fmla="*/ 753581 h 1225550"/>
              <a:gd name="connsiteX108" fmla="*/ 726896 w 798650"/>
              <a:gd name="connsiteY108" fmla="*/ 762186 h 1225550"/>
              <a:gd name="connsiteX109" fmla="*/ 722925 w 798650"/>
              <a:gd name="connsiteY109" fmla="*/ 770791 h 1225550"/>
              <a:gd name="connsiteX110" fmla="*/ 718908 w 798650"/>
              <a:gd name="connsiteY110" fmla="*/ 779349 h 1225550"/>
              <a:gd name="connsiteX111" fmla="*/ 714795 w 798650"/>
              <a:gd name="connsiteY111" fmla="*/ 787813 h 1225550"/>
              <a:gd name="connsiteX112" fmla="*/ 710541 w 798650"/>
              <a:gd name="connsiteY112" fmla="*/ 796229 h 1225550"/>
              <a:gd name="connsiteX113" fmla="*/ 706240 w 798650"/>
              <a:gd name="connsiteY113" fmla="*/ 804598 h 1225550"/>
              <a:gd name="connsiteX114" fmla="*/ 701844 w 798650"/>
              <a:gd name="connsiteY114" fmla="*/ 812967 h 1225550"/>
              <a:gd name="connsiteX115" fmla="*/ 697259 w 798650"/>
              <a:gd name="connsiteY115" fmla="*/ 821194 h 1225550"/>
              <a:gd name="connsiteX116" fmla="*/ 692674 w 798650"/>
              <a:gd name="connsiteY116" fmla="*/ 829374 h 1225550"/>
              <a:gd name="connsiteX117" fmla="*/ 687994 w 798650"/>
              <a:gd name="connsiteY117" fmla="*/ 837601 h 1225550"/>
              <a:gd name="connsiteX118" fmla="*/ 683173 w 798650"/>
              <a:gd name="connsiteY118" fmla="*/ 845686 h 1225550"/>
              <a:gd name="connsiteX119" fmla="*/ 678304 w 798650"/>
              <a:gd name="connsiteY119" fmla="*/ 853724 h 1225550"/>
              <a:gd name="connsiteX120" fmla="*/ 673293 w 798650"/>
              <a:gd name="connsiteY120" fmla="*/ 861667 h 1225550"/>
              <a:gd name="connsiteX121" fmla="*/ 668188 w 798650"/>
              <a:gd name="connsiteY121" fmla="*/ 869611 h 1225550"/>
              <a:gd name="connsiteX122" fmla="*/ 663036 w 798650"/>
              <a:gd name="connsiteY122" fmla="*/ 877460 h 1225550"/>
              <a:gd name="connsiteX123" fmla="*/ 657789 w 798650"/>
              <a:gd name="connsiteY123" fmla="*/ 885308 h 1225550"/>
              <a:gd name="connsiteX124" fmla="*/ 652401 w 798650"/>
              <a:gd name="connsiteY124" fmla="*/ 893015 h 1225550"/>
              <a:gd name="connsiteX125" fmla="*/ 647012 w 798650"/>
              <a:gd name="connsiteY125" fmla="*/ 900675 h 1225550"/>
              <a:gd name="connsiteX126" fmla="*/ 641387 w 798650"/>
              <a:gd name="connsiteY126" fmla="*/ 908240 h 1225550"/>
              <a:gd name="connsiteX127" fmla="*/ 635809 w 798650"/>
              <a:gd name="connsiteY127" fmla="*/ 915805 h 1225550"/>
              <a:gd name="connsiteX128" fmla="*/ 630090 w 798650"/>
              <a:gd name="connsiteY128" fmla="*/ 923276 h 1225550"/>
              <a:gd name="connsiteX129" fmla="*/ 624276 w 798650"/>
              <a:gd name="connsiteY129" fmla="*/ 930652 h 1225550"/>
              <a:gd name="connsiteX130" fmla="*/ 618415 w 798650"/>
              <a:gd name="connsiteY130" fmla="*/ 937981 h 1225550"/>
              <a:gd name="connsiteX131" fmla="*/ 612364 w 798650"/>
              <a:gd name="connsiteY131" fmla="*/ 945262 h 1225550"/>
              <a:gd name="connsiteX132" fmla="*/ 606314 w 798650"/>
              <a:gd name="connsiteY132" fmla="*/ 952496 h 1225550"/>
              <a:gd name="connsiteX133" fmla="*/ 600169 w 798650"/>
              <a:gd name="connsiteY133" fmla="*/ 959588 h 1225550"/>
              <a:gd name="connsiteX134" fmla="*/ 593930 w 798650"/>
              <a:gd name="connsiteY134" fmla="*/ 966586 h 1225550"/>
              <a:gd name="connsiteX135" fmla="*/ 587596 w 798650"/>
              <a:gd name="connsiteY135" fmla="*/ 973584 h 1225550"/>
              <a:gd name="connsiteX136" fmla="*/ 581214 w 798650"/>
              <a:gd name="connsiteY136" fmla="*/ 980487 h 1225550"/>
              <a:gd name="connsiteX137" fmla="*/ 574691 w 798650"/>
              <a:gd name="connsiteY137" fmla="*/ 987296 h 1225550"/>
              <a:gd name="connsiteX138" fmla="*/ 568121 w 798650"/>
              <a:gd name="connsiteY138" fmla="*/ 994057 h 1225550"/>
              <a:gd name="connsiteX139" fmla="*/ 561456 w 798650"/>
              <a:gd name="connsiteY139" fmla="*/ 1000676 h 1225550"/>
              <a:gd name="connsiteX140" fmla="*/ 554649 w 798650"/>
              <a:gd name="connsiteY140" fmla="*/ 1007296 h 1225550"/>
              <a:gd name="connsiteX141" fmla="*/ 547843 w 798650"/>
              <a:gd name="connsiteY141" fmla="*/ 1013821 h 1225550"/>
              <a:gd name="connsiteX142" fmla="*/ 540941 w 798650"/>
              <a:gd name="connsiteY142" fmla="*/ 1020204 h 1225550"/>
              <a:gd name="connsiteX143" fmla="*/ 533946 w 798650"/>
              <a:gd name="connsiteY143" fmla="*/ 1026587 h 1225550"/>
              <a:gd name="connsiteX144" fmla="*/ 526903 w 798650"/>
              <a:gd name="connsiteY144" fmla="*/ 1032828 h 1225550"/>
              <a:gd name="connsiteX145" fmla="*/ 519718 w 798650"/>
              <a:gd name="connsiteY145" fmla="*/ 1039022 h 1225550"/>
              <a:gd name="connsiteX146" fmla="*/ 512486 w 798650"/>
              <a:gd name="connsiteY146" fmla="*/ 1045074 h 1225550"/>
              <a:gd name="connsiteX147" fmla="*/ 505159 w 798650"/>
              <a:gd name="connsiteY147" fmla="*/ 1051032 h 1225550"/>
              <a:gd name="connsiteX148" fmla="*/ 532528 w 798650"/>
              <a:gd name="connsiteY148" fmla="*/ 1106777 h 1225550"/>
              <a:gd name="connsiteX149" fmla="*/ 560038 w 798650"/>
              <a:gd name="connsiteY149" fmla="*/ 1162570 h 1225550"/>
              <a:gd name="connsiteX150" fmla="*/ 560747 w 798650"/>
              <a:gd name="connsiteY150" fmla="*/ 1164036 h 1225550"/>
              <a:gd name="connsiteX151" fmla="*/ 561361 w 798650"/>
              <a:gd name="connsiteY151" fmla="*/ 1165502 h 1225550"/>
              <a:gd name="connsiteX152" fmla="*/ 561929 w 798650"/>
              <a:gd name="connsiteY152" fmla="*/ 1167062 h 1225550"/>
              <a:gd name="connsiteX153" fmla="*/ 562496 w 798650"/>
              <a:gd name="connsiteY153" fmla="*/ 1168575 h 1225550"/>
              <a:gd name="connsiteX154" fmla="*/ 562921 w 798650"/>
              <a:gd name="connsiteY154" fmla="*/ 1170088 h 1225550"/>
              <a:gd name="connsiteX155" fmla="*/ 563299 w 798650"/>
              <a:gd name="connsiteY155" fmla="*/ 1171601 h 1225550"/>
              <a:gd name="connsiteX156" fmla="*/ 563678 w 798650"/>
              <a:gd name="connsiteY156" fmla="*/ 1173114 h 1225550"/>
              <a:gd name="connsiteX157" fmla="*/ 563961 w 798650"/>
              <a:gd name="connsiteY157" fmla="*/ 1174674 h 1225550"/>
              <a:gd name="connsiteX158" fmla="*/ 564150 w 798650"/>
              <a:gd name="connsiteY158" fmla="*/ 1176235 h 1225550"/>
              <a:gd name="connsiteX159" fmla="*/ 564339 w 798650"/>
              <a:gd name="connsiteY159" fmla="*/ 1177795 h 1225550"/>
              <a:gd name="connsiteX160" fmla="*/ 564434 w 798650"/>
              <a:gd name="connsiteY160" fmla="*/ 1179355 h 1225550"/>
              <a:gd name="connsiteX161" fmla="*/ 564481 w 798650"/>
              <a:gd name="connsiteY161" fmla="*/ 1180916 h 1225550"/>
              <a:gd name="connsiteX162" fmla="*/ 564481 w 798650"/>
              <a:gd name="connsiteY162" fmla="*/ 1182523 h 1225550"/>
              <a:gd name="connsiteX163" fmla="*/ 564434 w 798650"/>
              <a:gd name="connsiteY163" fmla="*/ 1184036 h 1225550"/>
              <a:gd name="connsiteX164" fmla="*/ 564339 w 798650"/>
              <a:gd name="connsiteY164" fmla="*/ 1185596 h 1225550"/>
              <a:gd name="connsiteX165" fmla="*/ 564150 w 798650"/>
              <a:gd name="connsiteY165" fmla="*/ 1187157 h 1225550"/>
              <a:gd name="connsiteX166" fmla="*/ 563961 w 798650"/>
              <a:gd name="connsiteY166" fmla="*/ 1188717 h 1225550"/>
              <a:gd name="connsiteX167" fmla="*/ 563678 w 798650"/>
              <a:gd name="connsiteY167" fmla="*/ 1190277 h 1225550"/>
              <a:gd name="connsiteX168" fmla="*/ 563347 w 798650"/>
              <a:gd name="connsiteY168" fmla="*/ 1191790 h 1225550"/>
              <a:gd name="connsiteX169" fmla="*/ 562969 w 798650"/>
              <a:gd name="connsiteY169" fmla="*/ 1193303 h 1225550"/>
              <a:gd name="connsiteX170" fmla="*/ 562543 w 798650"/>
              <a:gd name="connsiteY170" fmla="*/ 1194769 h 1225550"/>
              <a:gd name="connsiteX171" fmla="*/ 561976 w 798650"/>
              <a:gd name="connsiteY171" fmla="*/ 1196282 h 1225550"/>
              <a:gd name="connsiteX172" fmla="*/ 561456 w 798650"/>
              <a:gd name="connsiteY172" fmla="*/ 1197748 h 1225550"/>
              <a:gd name="connsiteX173" fmla="*/ 560842 w 798650"/>
              <a:gd name="connsiteY173" fmla="*/ 1199214 h 1225550"/>
              <a:gd name="connsiteX174" fmla="*/ 560227 w 798650"/>
              <a:gd name="connsiteY174" fmla="*/ 1200679 h 1225550"/>
              <a:gd name="connsiteX175" fmla="*/ 559518 w 798650"/>
              <a:gd name="connsiteY175" fmla="*/ 1202098 h 1225550"/>
              <a:gd name="connsiteX176" fmla="*/ 558667 w 798650"/>
              <a:gd name="connsiteY176" fmla="*/ 1203469 h 1225550"/>
              <a:gd name="connsiteX177" fmla="*/ 557864 w 798650"/>
              <a:gd name="connsiteY177" fmla="*/ 1204888 h 1225550"/>
              <a:gd name="connsiteX178" fmla="*/ 557013 w 798650"/>
              <a:gd name="connsiteY178" fmla="*/ 1206211 h 1225550"/>
              <a:gd name="connsiteX179" fmla="*/ 556067 w 798650"/>
              <a:gd name="connsiteY179" fmla="*/ 1207535 h 1225550"/>
              <a:gd name="connsiteX180" fmla="*/ 555122 w 798650"/>
              <a:gd name="connsiteY180" fmla="*/ 1208812 h 1225550"/>
              <a:gd name="connsiteX181" fmla="*/ 554082 w 798650"/>
              <a:gd name="connsiteY181" fmla="*/ 1210089 h 1225550"/>
              <a:gd name="connsiteX182" fmla="*/ 553042 w 798650"/>
              <a:gd name="connsiteY182" fmla="*/ 1211223 h 1225550"/>
              <a:gd name="connsiteX183" fmla="*/ 552002 w 798650"/>
              <a:gd name="connsiteY183" fmla="*/ 1212311 h 1225550"/>
              <a:gd name="connsiteX184" fmla="*/ 550962 w 798650"/>
              <a:gd name="connsiteY184" fmla="*/ 1213351 h 1225550"/>
              <a:gd name="connsiteX185" fmla="*/ 549875 w 798650"/>
              <a:gd name="connsiteY185" fmla="*/ 1214391 h 1225550"/>
              <a:gd name="connsiteX186" fmla="*/ 548741 w 798650"/>
              <a:gd name="connsiteY186" fmla="*/ 1215337 h 1225550"/>
              <a:gd name="connsiteX187" fmla="*/ 547606 w 798650"/>
              <a:gd name="connsiteY187" fmla="*/ 1216282 h 1225550"/>
              <a:gd name="connsiteX188" fmla="*/ 546425 w 798650"/>
              <a:gd name="connsiteY188" fmla="*/ 1217134 h 1225550"/>
              <a:gd name="connsiteX189" fmla="*/ 545243 w 798650"/>
              <a:gd name="connsiteY189" fmla="*/ 1217985 h 1225550"/>
              <a:gd name="connsiteX190" fmla="*/ 544250 w 798650"/>
              <a:gd name="connsiteY190" fmla="*/ 1218647 h 1225550"/>
              <a:gd name="connsiteX191" fmla="*/ 543163 w 798650"/>
              <a:gd name="connsiteY191" fmla="*/ 1219309 h 1225550"/>
              <a:gd name="connsiteX192" fmla="*/ 542123 w 798650"/>
              <a:gd name="connsiteY192" fmla="*/ 1219923 h 1225550"/>
              <a:gd name="connsiteX193" fmla="*/ 541036 w 798650"/>
              <a:gd name="connsiteY193" fmla="*/ 1220443 h 1225550"/>
              <a:gd name="connsiteX194" fmla="*/ 540043 w 798650"/>
              <a:gd name="connsiteY194" fmla="*/ 1221058 h 1225550"/>
              <a:gd name="connsiteX195" fmla="*/ 538909 w 798650"/>
              <a:gd name="connsiteY195" fmla="*/ 1221531 h 1225550"/>
              <a:gd name="connsiteX196" fmla="*/ 537822 w 798650"/>
              <a:gd name="connsiteY196" fmla="*/ 1222004 h 1225550"/>
              <a:gd name="connsiteX197" fmla="*/ 536687 w 798650"/>
              <a:gd name="connsiteY197" fmla="*/ 1222524 h 1225550"/>
              <a:gd name="connsiteX198" fmla="*/ 535600 w 798650"/>
              <a:gd name="connsiteY198" fmla="*/ 1222902 h 1225550"/>
              <a:gd name="connsiteX199" fmla="*/ 534418 w 798650"/>
              <a:gd name="connsiteY199" fmla="*/ 1223327 h 1225550"/>
              <a:gd name="connsiteX200" fmla="*/ 533237 w 798650"/>
              <a:gd name="connsiteY200" fmla="*/ 1223658 h 1225550"/>
              <a:gd name="connsiteX201" fmla="*/ 532102 w 798650"/>
              <a:gd name="connsiteY201" fmla="*/ 1223989 h 1225550"/>
              <a:gd name="connsiteX202" fmla="*/ 530968 w 798650"/>
              <a:gd name="connsiteY202" fmla="*/ 1224320 h 1225550"/>
              <a:gd name="connsiteX203" fmla="*/ 529786 w 798650"/>
              <a:gd name="connsiteY203" fmla="*/ 1224557 h 1225550"/>
              <a:gd name="connsiteX204" fmla="*/ 528604 w 798650"/>
              <a:gd name="connsiteY204" fmla="*/ 1224793 h 1225550"/>
              <a:gd name="connsiteX205" fmla="*/ 527375 w 798650"/>
              <a:gd name="connsiteY205" fmla="*/ 1225030 h 1225550"/>
              <a:gd name="connsiteX206" fmla="*/ 526194 w 798650"/>
              <a:gd name="connsiteY206" fmla="*/ 1225171 h 1225550"/>
              <a:gd name="connsiteX207" fmla="*/ 525012 w 798650"/>
              <a:gd name="connsiteY207" fmla="*/ 1225313 h 1225550"/>
              <a:gd name="connsiteX208" fmla="*/ 523830 w 798650"/>
              <a:gd name="connsiteY208" fmla="*/ 1225455 h 1225550"/>
              <a:gd name="connsiteX209" fmla="*/ 522601 w 798650"/>
              <a:gd name="connsiteY209" fmla="*/ 1225502 h 1225550"/>
              <a:gd name="connsiteX210" fmla="*/ 521372 w 798650"/>
              <a:gd name="connsiteY210" fmla="*/ 1225550 h 1225550"/>
              <a:gd name="connsiteX211" fmla="*/ 520191 w 798650"/>
              <a:gd name="connsiteY211" fmla="*/ 1225550 h 1225550"/>
              <a:gd name="connsiteX212" fmla="*/ 518962 w 798650"/>
              <a:gd name="connsiteY212" fmla="*/ 1225502 h 1225550"/>
              <a:gd name="connsiteX213" fmla="*/ 517733 w 798650"/>
              <a:gd name="connsiteY213" fmla="*/ 1225455 h 1225550"/>
              <a:gd name="connsiteX214" fmla="*/ 516551 w 798650"/>
              <a:gd name="connsiteY214" fmla="*/ 1225313 h 1225550"/>
              <a:gd name="connsiteX215" fmla="*/ 515369 w 798650"/>
              <a:gd name="connsiteY215" fmla="*/ 1225219 h 1225550"/>
              <a:gd name="connsiteX216" fmla="*/ 514093 w 798650"/>
              <a:gd name="connsiteY216" fmla="*/ 1225077 h 1225550"/>
              <a:gd name="connsiteX217" fmla="*/ 512911 w 798650"/>
              <a:gd name="connsiteY217" fmla="*/ 1224841 h 1225550"/>
              <a:gd name="connsiteX218" fmla="*/ 511729 w 798650"/>
              <a:gd name="connsiteY218" fmla="*/ 1224604 h 1225550"/>
              <a:gd name="connsiteX219" fmla="*/ 510453 w 798650"/>
              <a:gd name="connsiteY219" fmla="*/ 1224368 h 1225550"/>
              <a:gd name="connsiteX220" fmla="*/ 509271 w 798650"/>
              <a:gd name="connsiteY220" fmla="*/ 1224037 h 1225550"/>
              <a:gd name="connsiteX221" fmla="*/ 508090 w 798650"/>
              <a:gd name="connsiteY221" fmla="*/ 1223706 h 1225550"/>
              <a:gd name="connsiteX222" fmla="*/ 269242 w 798650"/>
              <a:gd name="connsiteY222" fmla="*/ 1151081 h 1225550"/>
              <a:gd name="connsiteX223" fmla="*/ 30252 w 798650"/>
              <a:gd name="connsiteY223" fmla="*/ 1078455 h 1225550"/>
              <a:gd name="connsiteX224" fmla="*/ 29117 w 798650"/>
              <a:gd name="connsiteY224" fmla="*/ 1078077 h 1225550"/>
              <a:gd name="connsiteX225" fmla="*/ 27983 w 798650"/>
              <a:gd name="connsiteY225" fmla="*/ 1077699 h 1225550"/>
              <a:gd name="connsiteX226" fmla="*/ 26848 w 798650"/>
              <a:gd name="connsiteY226" fmla="*/ 1077273 h 1225550"/>
              <a:gd name="connsiteX227" fmla="*/ 25761 w 798650"/>
              <a:gd name="connsiteY227" fmla="*/ 1076848 h 1225550"/>
              <a:gd name="connsiteX228" fmla="*/ 24674 w 798650"/>
              <a:gd name="connsiteY228" fmla="*/ 1076328 h 1225550"/>
              <a:gd name="connsiteX229" fmla="*/ 23587 w 798650"/>
              <a:gd name="connsiteY229" fmla="*/ 1075808 h 1225550"/>
              <a:gd name="connsiteX230" fmla="*/ 22547 w 798650"/>
              <a:gd name="connsiteY230" fmla="*/ 1075240 h 1225550"/>
              <a:gd name="connsiteX231" fmla="*/ 21554 w 798650"/>
              <a:gd name="connsiteY231" fmla="*/ 1074720 h 1225550"/>
              <a:gd name="connsiteX232" fmla="*/ 19522 w 798650"/>
              <a:gd name="connsiteY232" fmla="*/ 1073491 h 1225550"/>
              <a:gd name="connsiteX233" fmla="*/ 17584 w 798650"/>
              <a:gd name="connsiteY233" fmla="*/ 1072167 h 1225550"/>
              <a:gd name="connsiteX234" fmla="*/ 15740 w 798650"/>
              <a:gd name="connsiteY234" fmla="*/ 1070748 h 1225550"/>
              <a:gd name="connsiteX235" fmla="*/ 13944 w 798650"/>
              <a:gd name="connsiteY235" fmla="*/ 1069235 h 1225550"/>
              <a:gd name="connsiteX236" fmla="*/ 12242 w 798650"/>
              <a:gd name="connsiteY236" fmla="*/ 1067628 h 1225550"/>
              <a:gd name="connsiteX237" fmla="*/ 10683 w 798650"/>
              <a:gd name="connsiteY237" fmla="*/ 1065926 h 1225550"/>
              <a:gd name="connsiteX238" fmla="*/ 9170 w 798650"/>
              <a:gd name="connsiteY238" fmla="*/ 1064129 h 1225550"/>
              <a:gd name="connsiteX239" fmla="*/ 7752 w 798650"/>
              <a:gd name="connsiteY239" fmla="*/ 1062238 h 1225550"/>
              <a:gd name="connsiteX240" fmla="*/ 6476 w 798650"/>
              <a:gd name="connsiteY240" fmla="*/ 1060299 h 1225550"/>
              <a:gd name="connsiteX241" fmla="*/ 5861 w 798650"/>
              <a:gd name="connsiteY241" fmla="*/ 1059306 h 1225550"/>
              <a:gd name="connsiteX242" fmla="*/ 5247 w 798650"/>
              <a:gd name="connsiteY242" fmla="*/ 1058266 h 1225550"/>
              <a:gd name="connsiteX243" fmla="*/ 4727 w 798650"/>
              <a:gd name="connsiteY243" fmla="*/ 1057226 h 1225550"/>
              <a:gd name="connsiteX244" fmla="*/ 4159 w 798650"/>
              <a:gd name="connsiteY244" fmla="*/ 1056138 h 1225550"/>
              <a:gd name="connsiteX245" fmla="*/ 3687 w 798650"/>
              <a:gd name="connsiteY245" fmla="*/ 1055051 h 1225550"/>
              <a:gd name="connsiteX246" fmla="*/ 3214 w 798650"/>
              <a:gd name="connsiteY246" fmla="*/ 1053963 h 1225550"/>
              <a:gd name="connsiteX247" fmla="*/ 2789 w 798650"/>
              <a:gd name="connsiteY247" fmla="*/ 1052876 h 1225550"/>
              <a:gd name="connsiteX248" fmla="*/ 2316 w 798650"/>
              <a:gd name="connsiteY248" fmla="*/ 1051741 h 1225550"/>
              <a:gd name="connsiteX249" fmla="*/ 1938 w 798650"/>
              <a:gd name="connsiteY249" fmla="*/ 1050654 h 1225550"/>
              <a:gd name="connsiteX250" fmla="*/ 1607 w 798650"/>
              <a:gd name="connsiteY250" fmla="*/ 1049519 h 1225550"/>
              <a:gd name="connsiteX251" fmla="*/ 1323 w 798650"/>
              <a:gd name="connsiteY251" fmla="*/ 1048384 h 1225550"/>
              <a:gd name="connsiteX252" fmla="*/ 1040 w 798650"/>
              <a:gd name="connsiteY252" fmla="*/ 1047249 h 1225550"/>
              <a:gd name="connsiteX253" fmla="*/ 803 w 798650"/>
              <a:gd name="connsiteY253" fmla="*/ 1046114 h 1225550"/>
              <a:gd name="connsiteX254" fmla="*/ 614 w 798650"/>
              <a:gd name="connsiteY254" fmla="*/ 1044932 h 1225550"/>
              <a:gd name="connsiteX255" fmla="*/ 378 w 798650"/>
              <a:gd name="connsiteY255" fmla="*/ 1043798 h 1225550"/>
              <a:gd name="connsiteX256" fmla="*/ 283 w 798650"/>
              <a:gd name="connsiteY256" fmla="*/ 1042663 h 1225550"/>
              <a:gd name="connsiteX257" fmla="*/ 47 w 798650"/>
              <a:gd name="connsiteY257" fmla="*/ 1040299 h 1225550"/>
              <a:gd name="connsiteX258" fmla="*/ 0 w 798650"/>
              <a:gd name="connsiteY258" fmla="*/ 1037982 h 1225550"/>
              <a:gd name="connsiteX259" fmla="*/ 47 w 798650"/>
              <a:gd name="connsiteY259" fmla="*/ 1035571 h 1225550"/>
              <a:gd name="connsiteX260" fmla="*/ 236 w 798650"/>
              <a:gd name="connsiteY260" fmla="*/ 1033254 h 1225550"/>
              <a:gd name="connsiteX261" fmla="*/ 520 w 798650"/>
              <a:gd name="connsiteY261" fmla="*/ 1030984 h 1225550"/>
              <a:gd name="connsiteX262" fmla="*/ 992 w 798650"/>
              <a:gd name="connsiteY262" fmla="*/ 1028620 h 1225550"/>
              <a:gd name="connsiteX263" fmla="*/ 1512 w 798650"/>
              <a:gd name="connsiteY263" fmla="*/ 1026351 h 1225550"/>
              <a:gd name="connsiteX264" fmla="*/ 2221 w 798650"/>
              <a:gd name="connsiteY264" fmla="*/ 1024081 h 1225550"/>
              <a:gd name="connsiteX265" fmla="*/ 3025 w 798650"/>
              <a:gd name="connsiteY265" fmla="*/ 1021859 h 1225550"/>
              <a:gd name="connsiteX266" fmla="*/ 3970 w 798650"/>
              <a:gd name="connsiteY266" fmla="*/ 1019637 h 1225550"/>
              <a:gd name="connsiteX267" fmla="*/ 5058 w 798650"/>
              <a:gd name="connsiteY267" fmla="*/ 1017509 h 1225550"/>
              <a:gd name="connsiteX268" fmla="*/ 18340 w 798650"/>
              <a:gd name="connsiteY268" fmla="*/ 992544 h 1225550"/>
              <a:gd name="connsiteX269" fmla="*/ 31670 w 798650"/>
              <a:gd name="connsiteY269" fmla="*/ 967674 h 1225550"/>
              <a:gd name="connsiteX270" fmla="*/ 45094 w 798650"/>
              <a:gd name="connsiteY270" fmla="*/ 942756 h 1225550"/>
              <a:gd name="connsiteX271" fmla="*/ 58518 w 798650"/>
              <a:gd name="connsiteY271" fmla="*/ 917980 h 1225550"/>
              <a:gd name="connsiteX272" fmla="*/ 72037 w 798650"/>
              <a:gd name="connsiteY272" fmla="*/ 893110 h 1225550"/>
              <a:gd name="connsiteX273" fmla="*/ 85603 w 798650"/>
              <a:gd name="connsiteY273" fmla="*/ 868287 h 1225550"/>
              <a:gd name="connsiteX274" fmla="*/ 99217 w 798650"/>
              <a:gd name="connsiteY274" fmla="*/ 843558 h 1225550"/>
              <a:gd name="connsiteX275" fmla="*/ 112877 w 798650"/>
              <a:gd name="connsiteY275" fmla="*/ 818783 h 1225550"/>
              <a:gd name="connsiteX276" fmla="*/ 126632 w 798650"/>
              <a:gd name="connsiteY276" fmla="*/ 794101 h 1225550"/>
              <a:gd name="connsiteX277" fmla="*/ 140482 w 798650"/>
              <a:gd name="connsiteY277" fmla="*/ 769467 h 1225550"/>
              <a:gd name="connsiteX278" fmla="*/ 154426 w 798650"/>
              <a:gd name="connsiteY278" fmla="*/ 744834 h 1225550"/>
              <a:gd name="connsiteX279" fmla="*/ 168370 w 798650"/>
              <a:gd name="connsiteY279" fmla="*/ 720247 h 1225550"/>
              <a:gd name="connsiteX280" fmla="*/ 182409 w 798650"/>
              <a:gd name="connsiteY280" fmla="*/ 695660 h 1225550"/>
              <a:gd name="connsiteX281" fmla="*/ 196590 w 798650"/>
              <a:gd name="connsiteY281" fmla="*/ 671168 h 1225550"/>
              <a:gd name="connsiteX282" fmla="*/ 210770 w 798650"/>
              <a:gd name="connsiteY282" fmla="*/ 646629 h 1225550"/>
              <a:gd name="connsiteX283" fmla="*/ 225093 w 798650"/>
              <a:gd name="connsiteY283" fmla="*/ 622231 h 1225550"/>
              <a:gd name="connsiteX284" fmla="*/ 225802 w 798650"/>
              <a:gd name="connsiteY284" fmla="*/ 621002 h 1225550"/>
              <a:gd name="connsiteX285" fmla="*/ 226558 w 798650"/>
              <a:gd name="connsiteY285" fmla="*/ 619820 h 1225550"/>
              <a:gd name="connsiteX286" fmla="*/ 227362 w 798650"/>
              <a:gd name="connsiteY286" fmla="*/ 618685 h 1225550"/>
              <a:gd name="connsiteX287" fmla="*/ 228213 w 798650"/>
              <a:gd name="connsiteY287" fmla="*/ 617550 h 1225550"/>
              <a:gd name="connsiteX288" fmla="*/ 229063 w 798650"/>
              <a:gd name="connsiteY288" fmla="*/ 616463 h 1225550"/>
              <a:gd name="connsiteX289" fmla="*/ 229961 w 798650"/>
              <a:gd name="connsiteY289" fmla="*/ 615423 h 1225550"/>
              <a:gd name="connsiteX290" fmla="*/ 230907 w 798650"/>
              <a:gd name="connsiteY290" fmla="*/ 614335 h 1225550"/>
              <a:gd name="connsiteX291" fmla="*/ 231805 w 798650"/>
              <a:gd name="connsiteY291" fmla="*/ 613390 h 1225550"/>
              <a:gd name="connsiteX292" fmla="*/ 232845 w 798650"/>
              <a:gd name="connsiteY292" fmla="*/ 612397 h 1225550"/>
              <a:gd name="connsiteX293" fmla="*/ 233837 w 798650"/>
              <a:gd name="connsiteY293" fmla="*/ 611404 h 1225550"/>
              <a:gd name="connsiteX294" fmla="*/ 234877 w 798650"/>
              <a:gd name="connsiteY294" fmla="*/ 610505 h 1225550"/>
              <a:gd name="connsiteX295" fmla="*/ 235965 w 798650"/>
              <a:gd name="connsiteY295" fmla="*/ 609607 h 1225550"/>
              <a:gd name="connsiteX296" fmla="*/ 237052 w 798650"/>
              <a:gd name="connsiteY296" fmla="*/ 608756 h 1225550"/>
              <a:gd name="connsiteX297" fmla="*/ 238186 w 798650"/>
              <a:gd name="connsiteY297" fmla="*/ 607952 h 1225550"/>
              <a:gd name="connsiteX298" fmla="*/ 239321 w 798650"/>
              <a:gd name="connsiteY298" fmla="*/ 607148 h 1225550"/>
              <a:gd name="connsiteX299" fmla="*/ 240455 w 798650"/>
              <a:gd name="connsiteY299" fmla="*/ 606439 h 1225550"/>
              <a:gd name="connsiteX300" fmla="*/ 241873 w 798650"/>
              <a:gd name="connsiteY300" fmla="*/ 605541 h 1225550"/>
              <a:gd name="connsiteX301" fmla="*/ 243291 w 798650"/>
              <a:gd name="connsiteY301" fmla="*/ 604737 h 1225550"/>
              <a:gd name="connsiteX302" fmla="*/ 244757 w 798650"/>
              <a:gd name="connsiteY302" fmla="*/ 603980 h 1225550"/>
              <a:gd name="connsiteX303" fmla="*/ 246269 w 798650"/>
              <a:gd name="connsiteY303" fmla="*/ 603271 h 1225550"/>
              <a:gd name="connsiteX304" fmla="*/ 247782 w 798650"/>
              <a:gd name="connsiteY304" fmla="*/ 602562 h 1225550"/>
              <a:gd name="connsiteX305" fmla="*/ 249294 w 798650"/>
              <a:gd name="connsiteY305" fmla="*/ 601995 h 1225550"/>
              <a:gd name="connsiteX306" fmla="*/ 250807 w 798650"/>
              <a:gd name="connsiteY306" fmla="*/ 601427 h 1225550"/>
              <a:gd name="connsiteX307" fmla="*/ 252367 w 798650"/>
              <a:gd name="connsiteY307" fmla="*/ 600954 h 1225550"/>
              <a:gd name="connsiteX308" fmla="*/ 254021 w 798650"/>
              <a:gd name="connsiteY308" fmla="*/ 600529 h 1225550"/>
              <a:gd name="connsiteX309" fmla="*/ 255581 w 798650"/>
              <a:gd name="connsiteY309" fmla="*/ 600151 h 1225550"/>
              <a:gd name="connsiteX310" fmla="*/ 257235 w 798650"/>
              <a:gd name="connsiteY310" fmla="*/ 599725 h 1225550"/>
              <a:gd name="connsiteX311" fmla="*/ 258843 w 798650"/>
              <a:gd name="connsiteY311" fmla="*/ 599536 h 1225550"/>
              <a:gd name="connsiteX312" fmla="*/ 260544 w 798650"/>
              <a:gd name="connsiteY312" fmla="*/ 599299 h 1225550"/>
              <a:gd name="connsiteX313" fmla="*/ 262151 w 798650"/>
              <a:gd name="connsiteY313" fmla="*/ 599158 h 1225550"/>
              <a:gd name="connsiteX314" fmla="*/ 263853 w 798650"/>
              <a:gd name="connsiteY314" fmla="*/ 599063 h 1225550"/>
              <a:gd name="connsiteX315" fmla="*/ 265507 w 798650"/>
              <a:gd name="connsiteY315" fmla="*/ 599063 h 1225550"/>
              <a:gd name="connsiteX316" fmla="*/ 267020 w 798650"/>
              <a:gd name="connsiteY316" fmla="*/ 599063 h 1225550"/>
              <a:gd name="connsiteX317" fmla="*/ 268533 w 798650"/>
              <a:gd name="connsiteY317" fmla="*/ 599158 h 1225550"/>
              <a:gd name="connsiteX318" fmla="*/ 269998 w 798650"/>
              <a:gd name="connsiteY318" fmla="*/ 599252 h 1225550"/>
              <a:gd name="connsiteX319" fmla="*/ 271511 w 798650"/>
              <a:gd name="connsiteY319" fmla="*/ 599441 h 1225550"/>
              <a:gd name="connsiteX320" fmla="*/ 272976 w 798650"/>
              <a:gd name="connsiteY320" fmla="*/ 599678 h 1225550"/>
              <a:gd name="connsiteX321" fmla="*/ 274394 w 798650"/>
              <a:gd name="connsiteY321" fmla="*/ 599961 h 1225550"/>
              <a:gd name="connsiteX322" fmla="*/ 275859 w 798650"/>
              <a:gd name="connsiteY322" fmla="*/ 600292 h 1225550"/>
              <a:gd name="connsiteX323" fmla="*/ 277277 w 798650"/>
              <a:gd name="connsiteY323" fmla="*/ 600671 h 1225550"/>
              <a:gd name="connsiteX324" fmla="*/ 278695 w 798650"/>
              <a:gd name="connsiteY324" fmla="*/ 601049 h 1225550"/>
              <a:gd name="connsiteX325" fmla="*/ 280066 w 798650"/>
              <a:gd name="connsiteY325" fmla="*/ 601522 h 1225550"/>
              <a:gd name="connsiteX326" fmla="*/ 281390 w 798650"/>
              <a:gd name="connsiteY326" fmla="*/ 602042 h 1225550"/>
              <a:gd name="connsiteX327" fmla="*/ 282713 w 798650"/>
              <a:gd name="connsiteY327" fmla="*/ 602609 h 1225550"/>
              <a:gd name="connsiteX328" fmla="*/ 283989 w 798650"/>
              <a:gd name="connsiteY328" fmla="*/ 603224 h 1225550"/>
              <a:gd name="connsiteX329" fmla="*/ 285266 w 798650"/>
              <a:gd name="connsiteY329" fmla="*/ 603886 h 1225550"/>
              <a:gd name="connsiteX330" fmla="*/ 286495 w 798650"/>
              <a:gd name="connsiteY330" fmla="*/ 604548 h 1225550"/>
              <a:gd name="connsiteX331" fmla="*/ 287771 w 798650"/>
              <a:gd name="connsiteY331" fmla="*/ 605304 h 1225550"/>
              <a:gd name="connsiteX332" fmla="*/ 288953 w 798650"/>
              <a:gd name="connsiteY332" fmla="*/ 606061 h 1225550"/>
              <a:gd name="connsiteX333" fmla="*/ 290087 w 798650"/>
              <a:gd name="connsiteY333" fmla="*/ 606865 h 1225550"/>
              <a:gd name="connsiteX334" fmla="*/ 291222 w 798650"/>
              <a:gd name="connsiteY334" fmla="*/ 607716 h 1225550"/>
              <a:gd name="connsiteX335" fmla="*/ 292309 w 798650"/>
              <a:gd name="connsiteY335" fmla="*/ 608661 h 1225550"/>
              <a:gd name="connsiteX336" fmla="*/ 293396 w 798650"/>
              <a:gd name="connsiteY336" fmla="*/ 609560 h 1225550"/>
              <a:gd name="connsiteX337" fmla="*/ 294436 w 798650"/>
              <a:gd name="connsiteY337" fmla="*/ 610553 h 1225550"/>
              <a:gd name="connsiteX338" fmla="*/ 295381 w 798650"/>
              <a:gd name="connsiteY338" fmla="*/ 611546 h 1225550"/>
              <a:gd name="connsiteX339" fmla="*/ 296327 w 798650"/>
              <a:gd name="connsiteY339" fmla="*/ 612633 h 1225550"/>
              <a:gd name="connsiteX340" fmla="*/ 297225 w 798650"/>
              <a:gd name="connsiteY340" fmla="*/ 613720 h 1225550"/>
              <a:gd name="connsiteX341" fmla="*/ 298123 w 798650"/>
              <a:gd name="connsiteY341" fmla="*/ 614761 h 1225550"/>
              <a:gd name="connsiteX342" fmla="*/ 298974 w 798650"/>
              <a:gd name="connsiteY342" fmla="*/ 615943 h 1225550"/>
              <a:gd name="connsiteX343" fmla="*/ 299777 w 798650"/>
              <a:gd name="connsiteY343" fmla="*/ 617125 h 1225550"/>
              <a:gd name="connsiteX344" fmla="*/ 300486 w 798650"/>
              <a:gd name="connsiteY344" fmla="*/ 618354 h 1225550"/>
              <a:gd name="connsiteX345" fmla="*/ 301242 w 798650"/>
              <a:gd name="connsiteY345" fmla="*/ 619631 h 1225550"/>
              <a:gd name="connsiteX346" fmla="*/ 301904 w 798650"/>
              <a:gd name="connsiteY346" fmla="*/ 620907 h 1225550"/>
              <a:gd name="connsiteX347" fmla="*/ 302519 w 798650"/>
              <a:gd name="connsiteY347" fmla="*/ 622231 h 1225550"/>
              <a:gd name="connsiteX348" fmla="*/ 313958 w 798650"/>
              <a:gd name="connsiteY348" fmla="*/ 647622 h 1225550"/>
              <a:gd name="connsiteX349" fmla="*/ 325491 w 798650"/>
              <a:gd name="connsiteY349" fmla="*/ 673012 h 1225550"/>
              <a:gd name="connsiteX350" fmla="*/ 337167 w 798650"/>
              <a:gd name="connsiteY350" fmla="*/ 698497 h 1225550"/>
              <a:gd name="connsiteX351" fmla="*/ 348889 w 798650"/>
              <a:gd name="connsiteY351" fmla="*/ 723935 h 1225550"/>
              <a:gd name="connsiteX352" fmla="*/ 354845 w 798650"/>
              <a:gd name="connsiteY352" fmla="*/ 720956 h 1225550"/>
              <a:gd name="connsiteX353" fmla="*/ 360754 w 798650"/>
              <a:gd name="connsiteY353" fmla="*/ 717930 h 1225550"/>
              <a:gd name="connsiteX354" fmla="*/ 366662 w 798650"/>
              <a:gd name="connsiteY354" fmla="*/ 714715 h 1225550"/>
              <a:gd name="connsiteX355" fmla="*/ 372523 w 798650"/>
              <a:gd name="connsiteY355" fmla="*/ 711405 h 1225550"/>
              <a:gd name="connsiteX356" fmla="*/ 378385 w 798650"/>
              <a:gd name="connsiteY356" fmla="*/ 708048 h 1225550"/>
              <a:gd name="connsiteX357" fmla="*/ 384199 w 798650"/>
              <a:gd name="connsiteY357" fmla="*/ 704502 h 1225550"/>
              <a:gd name="connsiteX358" fmla="*/ 389918 w 798650"/>
              <a:gd name="connsiteY358" fmla="*/ 700861 h 1225550"/>
              <a:gd name="connsiteX359" fmla="*/ 395685 w 798650"/>
              <a:gd name="connsiteY359" fmla="*/ 697173 h 1225550"/>
              <a:gd name="connsiteX360" fmla="*/ 399750 w 798650"/>
              <a:gd name="connsiteY360" fmla="*/ 694384 h 1225550"/>
              <a:gd name="connsiteX361" fmla="*/ 403815 w 798650"/>
              <a:gd name="connsiteY361" fmla="*/ 691641 h 1225550"/>
              <a:gd name="connsiteX362" fmla="*/ 407880 w 798650"/>
              <a:gd name="connsiteY362" fmla="*/ 688757 h 1225550"/>
              <a:gd name="connsiteX363" fmla="*/ 411898 w 798650"/>
              <a:gd name="connsiteY363" fmla="*/ 685873 h 1225550"/>
              <a:gd name="connsiteX364" fmla="*/ 415869 w 798650"/>
              <a:gd name="connsiteY364" fmla="*/ 682894 h 1225550"/>
              <a:gd name="connsiteX365" fmla="*/ 419839 w 798650"/>
              <a:gd name="connsiteY365" fmla="*/ 679915 h 1225550"/>
              <a:gd name="connsiteX366" fmla="*/ 423810 w 798650"/>
              <a:gd name="connsiteY366" fmla="*/ 676889 h 1225550"/>
              <a:gd name="connsiteX367" fmla="*/ 427733 w 798650"/>
              <a:gd name="connsiteY367" fmla="*/ 673721 h 1225550"/>
              <a:gd name="connsiteX368" fmla="*/ 431656 w 798650"/>
              <a:gd name="connsiteY368" fmla="*/ 670601 h 1225550"/>
              <a:gd name="connsiteX369" fmla="*/ 435485 w 798650"/>
              <a:gd name="connsiteY369" fmla="*/ 667338 h 1225550"/>
              <a:gd name="connsiteX370" fmla="*/ 439361 w 798650"/>
              <a:gd name="connsiteY370" fmla="*/ 664076 h 1225550"/>
              <a:gd name="connsiteX371" fmla="*/ 443190 w 798650"/>
              <a:gd name="connsiteY371" fmla="*/ 660719 h 1225550"/>
              <a:gd name="connsiteX372" fmla="*/ 447019 w 798650"/>
              <a:gd name="connsiteY372" fmla="*/ 657315 h 1225550"/>
              <a:gd name="connsiteX373" fmla="*/ 450800 w 798650"/>
              <a:gd name="connsiteY373" fmla="*/ 653910 h 1225550"/>
              <a:gd name="connsiteX374" fmla="*/ 454534 w 798650"/>
              <a:gd name="connsiteY374" fmla="*/ 650459 h 1225550"/>
              <a:gd name="connsiteX375" fmla="*/ 458269 w 798650"/>
              <a:gd name="connsiteY375" fmla="*/ 646912 h 1225550"/>
              <a:gd name="connsiteX376" fmla="*/ 461956 w 798650"/>
              <a:gd name="connsiteY376" fmla="*/ 643319 h 1225550"/>
              <a:gd name="connsiteX377" fmla="*/ 465643 w 798650"/>
              <a:gd name="connsiteY377" fmla="*/ 639678 h 1225550"/>
              <a:gd name="connsiteX378" fmla="*/ 469282 w 798650"/>
              <a:gd name="connsiteY378" fmla="*/ 635990 h 1225550"/>
              <a:gd name="connsiteX379" fmla="*/ 472875 w 798650"/>
              <a:gd name="connsiteY379" fmla="*/ 632255 h 1225550"/>
              <a:gd name="connsiteX380" fmla="*/ 476514 w 798650"/>
              <a:gd name="connsiteY380" fmla="*/ 628520 h 1225550"/>
              <a:gd name="connsiteX381" fmla="*/ 480060 w 798650"/>
              <a:gd name="connsiteY381" fmla="*/ 624643 h 1225550"/>
              <a:gd name="connsiteX382" fmla="*/ 483557 w 798650"/>
              <a:gd name="connsiteY382" fmla="*/ 620813 h 1225550"/>
              <a:gd name="connsiteX383" fmla="*/ 487103 w 798650"/>
              <a:gd name="connsiteY383" fmla="*/ 616888 h 1225550"/>
              <a:gd name="connsiteX384" fmla="*/ 490553 w 798650"/>
              <a:gd name="connsiteY384" fmla="*/ 612917 h 1225550"/>
              <a:gd name="connsiteX385" fmla="*/ 493956 w 798650"/>
              <a:gd name="connsiteY385" fmla="*/ 608992 h 1225550"/>
              <a:gd name="connsiteX386" fmla="*/ 497407 w 798650"/>
              <a:gd name="connsiteY386" fmla="*/ 604926 h 1225550"/>
              <a:gd name="connsiteX387" fmla="*/ 500763 w 798650"/>
              <a:gd name="connsiteY387" fmla="*/ 600812 h 1225550"/>
              <a:gd name="connsiteX388" fmla="*/ 504119 w 798650"/>
              <a:gd name="connsiteY388" fmla="*/ 596699 h 1225550"/>
              <a:gd name="connsiteX389" fmla="*/ 507428 w 798650"/>
              <a:gd name="connsiteY389" fmla="*/ 592538 h 1225550"/>
              <a:gd name="connsiteX390" fmla="*/ 510690 w 798650"/>
              <a:gd name="connsiteY390" fmla="*/ 588283 h 1225550"/>
              <a:gd name="connsiteX391" fmla="*/ 513951 w 798650"/>
              <a:gd name="connsiteY391" fmla="*/ 584075 h 1225550"/>
              <a:gd name="connsiteX392" fmla="*/ 517118 w 798650"/>
              <a:gd name="connsiteY392" fmla="*/ 579772 h 1225550"/>
              <a:gd name="connsiteX393" fmla="*/ 520285 w 798650"/>
              <a:gd name="connsiteY393" fmla="*/ 575422 h 1225550"/>
              <a:gd name="connsiteX394" fmla="*/ 523452 w 798650"/>
              <a:gd name="connsiteY394" fmla="*/ 571025 h 1225550"/>
              <a:gd name="connsiteX395" fmla="*/ 526525 w 798650"/>
              <a:gd name="connsiteY395" fmla="*/ 566628 h 1225550"/>
              <a:gd name="connsiteX396" fmla="*/ 529597 w 798650"/>
              <a:gd name="connsiteY396" fmla="*/ 562183 h 1225550"/>
              <a:gd name="connsiteX397" fmla="*/ 532575 w 798650"/>
              <a:gd name="connsiteY397" fmla="*/ 557691 h 1225550"/>
              <a:gd name="connsiteX398" fmla="*/ 535600 w 798650"/>
              <a:gd name="connsiteY398" fmla="*/ 553199 h 1225550"/>
              <a:gd name="connsiteX399" fmla="*/ 538578 w 798650"/>
              <a:gd name="connsiteY399" fmla="*/ 548613 h 1225550"/>
              <a:gd name="connsiteX400" fmla="*/ 541414 w 798650"/>
              <a:gd name="connsiteY400" fmla="*/ 544027 h 1225550"/>
              <a:gd name="connsiteX401" fmla="*/ 544298 w 798650"/>
              <a:gd name="connsiteY401" fmla="*/ 539346 h 1225550"/>
              <a:gd name="connsiteX402" fmla="*/ 547181 w 798650"/>
              <a:gd name="connsiteY402" fmla="*/ 534665 h 1225550"/>
              <a:gd name="connsiteX403" fmla="*/ 549970 w 798650"/>
              <a:gd name="connsiteY403" fmla="*/ 529937 h 1225550"/>
              <a:gd name="connsiteX404" fmla="*/ 552711 w 798650"/>
              <a:gd name="connsiteY404" fmla="*/ 525209 h 1225550"/>
              <a:gd name="connsiteX405" fmla="*/ 555453 w 798650"/>
              <a:gd name="connsiteY405" fmla="*/ 520433 h 1225550"/>
              <a:gd name="connsiteX406" fmla="*/ 558100 w 798650"/>
              <a:gd name="connsiteY406" fmla="*/ 515610 h 1225550"/>
              <a:gd name="connsiteX407" fmla="*/ 560747 w 798650"/>
              <a:gd name="connsiteY407" fmla="*/ 510788 h 1225550"/>
              <a:gd name="connsiteX408" fmla="*/ 563299 w 798650"/>
              <a:gd name="connsiteY408" fmla="*/ 505917 h 1225550"/>
              <a:gd name="connsiteX409" fmla="*/ 565852 w 798650"/>
              <a:gd name="connsiteY409" fmla="*/ 501000 h 1225550"/>
              <a:gd name="connsiteX410" fmla="*/ 568404 w 798650"/>
              <a:gd name="connsiteY410" fmla="*/ 496083 h 1225550"/>
              <a:gd name="connsiteX411" fmla="*/ 570815 w 798650"/>
              <a:gd name="connsiteY411" fmla="*/ 491071 h 1225550"/>
              <a:gd name="connsiteX412" fmla="*/ 573226 w 798650"/>
              <a:gd name="connsiteY412" fmla="*/ 486106 h 1225550"/>
              <a:gd name="connsiteX413" fmla="*/ 575589 w 798650"/>
              <a:gd name="connsiteY413" fmla="*/ 481047 h 1225550"/>
              <a:gd name="connsiteX414" fmla="*/ 577953 w 798650"/>
              <a:gd name="connsiteY414" fmla="*/ 475988 h 1225550"/>
              <a:gd name="connsiteX415" fmla="*/ 580222 w 798650"/>
              <a:gd name="connsiteY415" fmla="*/ 470881 h 1225550"/>
              <a:gd name="connsiteX416" fmla="*/ 582443 w 798650"/>
              <a:gd name="connsiteY416" fmla="*/ 465775 h 1225550"/>
              <a:gd name="connsiteX417" fmla="*/ 584665 w 798650"/>
              <a:gd name="connsiteY417" fmla="*/ 460621 h 1225550"/>
              <a:gd name="connsiteX418" fmla="*/ 586792 w 798650"/>
              <a:gd name="connsiteY418" fmla="*/ 455468 h 1225550"/>
              <a:gd name="connsiteX419" fmla="*/ 588919 w 798650"/>
              <a:gd name="connsiteY419" fmla="*/ 450267 h 1225550"/>
              <a:gd name="connsiteX420" fmla="*/ 590952 w 798650"/>
              <a:gd name="connsiteY420" fmla="*/ 445066 h 1225550"/>
              <a:gd name="connsiteX421" fmla="*/ 592890 w 798650"/>
              <a:gd name="connsiteY421" fmla="*/ 439817 h 1225550"/>
              <a:gd name="connsiteX422" fmla="*/ 594875 w 798650"/>
              <a:gd name="connsiteY422" fmla="*/ 434522 h 1225550"/>
              <a:gd name="connsiteX423" fmla="*/ 596766 w 798650"/>
              <a:gd name="connsiteY423" fmla="*/ 429226 h 1225550"/>
              <a:gd name="connsiteX424" fmla="*/ 598656 w 798650"/>
              <a:gd name="connsiteY424" fmla="*/ 423883 h 1225550"/>
              <a:gd name="connsiteX425" fmla="*/ 600453 w 798650"/>
              <a:gd name="connsiteY425" fmla="*/ 418588 h 1225550"/>
              <a:gd name="connsiteX426" fmla="*/ 602202 w 798650"/>
              <a:gd name="connsiteY426" fmla="*/ 413197 h 1225550"/>
              <a:gd name="connsiteX427" fmla="*/ 603903 w 798650"/>
              <a:gd name="connsiteY427" fmla="*/ 407760 h 1225550"/>
              <a:gd name="connsiteX428" fmla="*/ 605558 w 798650"/>
              <a:gd name="connsiteY428" fmla="*/ 402417 h 1225550"/>
              <a:gd name="connsiteX429" fmla="*/ 607117 w 798650"/>
              <a:gd name="connsiteY429" fmla="*/ 396932 h 1225550"/>
              <a:gd name="connsiteX430" fmla="*/ 608677 w 798650"/>
              <a:gd name="connsiteY430" fmla="*/ 391495 h 1225550"/>
              <a:gd name="connsiteX431" fmla="*/ 610143 w 798650"/>
              <a:gd name="connsiteY431" fmla="*/ 386010 h 1225550"/>
              <a:gd name="connsiteX432" fmla="*/ 611608 w 798650"/>
              <a:gd name="connsiteY432" fmla="*/ 380526 h 1225550"/>
              <a:gd name="connsiteX433" fmla="*/ 613026 w 798650"/>
              <a:gd name="connsiteY433" fmla="*/ 374994 h 1225550"/>
              <a:gd name="connsiteX434" fmla="*/ 614350 w 798650"/>
              <a:gd name="connsiteY434" fmla="*/ 369462 h 1225550"/>
              <a:gd name="connsiteX435" fmla="*/ 615626 w 798650"/>
              <a:gd name="connsiteY435" fmla="*/ 363930 h 1225550"/>
              <a:gd name="connsiteX436" fmla="*/ 616855 w 798650"/>
              <a:gd name="connsiteY436" fmla="*/ 358350 h 1225550"/>
              <a:gd name="connsiteX437" fmla="*/ 618036 w 798650"/>
              <a:gd name="connsiteY437" fmla="*/ 352724 h 1225550"/>
              <a:gd name="connsiteX438" fmla="*/ 619124 w 798650"/>
              <a:gd name="connsiteY438" fmla="*/ 347144 h 1225550"/>
              <a:gd name="connsiteX439" fmla="*/ 620211 w 798650"/>
              <a:gd name="connsiteY439" fmla="*/ 341518 h 1225550"/>
              <a:gd name="connsiteX440" fmla="*/ 621156 w 798650"/>
              <a:gd name="connsiteY440" fmla="*/ 335844 h 1225550"/>
              <a:gd name="connsiteX441" fmla="*/ 622102 w 798650"/>
              <a:gd name="connsiteY441" fmla="*/ 330217 h 1225550"/>
              <a:gd name="connsiteX442" fmla="*/ 623000 w 798650"/>
              <a:gd name="connsiteY442" fmla="*/ 324591 h 1225550"/>
              <a:gd name="connsiteX443" fmla="*/ 623851 w 798650"/>
              <a:gd name="connsiteY443" fmla="*/ 318870 h 1225550"/>
              <a:gd name="connsiteX444" fmla="*/ 624607 w 798650"/>
              <a:gd name="connsiteY444" fmla="*/ 313149 h 1225550"/>
              <a:gd name="connsiteX445" fmla="*/ 625316 w 798650"/>
              <a:gd name="connsiteY445" fmla="*/ 307475 h 1225550"/>
              <a:gd name="connsiteX446" fmla="*/ 625930 w 798650"/>
              <a:gd name="connsiteY446" fmla="*/ 301706 h 1225550"/>
              <a:gd name="connsiteX447" fmla="*/ 626498 w 798650"/>
              <a:gd name="connsiteY447" fmla="*/ 296033 h 1225550"/>
              <a:gd name="connsiteX448" fmla="*/ 627018 w 798650"/>
              <a:gd name="connsiteY448" fmla="*/ 290264 h 1225550"/>
              <a:gd name="connsiteX449" fmla="*/ 627537 w 798650"/>
              <a:gd name="connsiteY449" fmla="*/ 284496 h 1225550"/>
              <a:gd name="connsiteX450" fmla="*/ 627916 w 798650"/>
              <a:gd name="connsiteY450" fmla="*/ 278775 h 1225550"/>
              <a:gd name="connsiteX451" fmla="*/ 628247 w 798650"/>
              <a:gd name="connsiteY451" fmla="*/ 272959 h 1225550"/>
              <a:gd name="connsiteX452" fmla="*/ 628483 w 798650"/>
              <a:gd name="connsiteY452" fmla="*/ 267191 h 1225550"/>
              <a:gd name="connsiteX453" fmla="*/ 628719 w 798650"/>
              <a:gd name="connsiteY453" fmla="*/ 261375 h 1225550"/>
              <a:gd name="connsiteX454" fmla="*/ 628861 w 798650"/>
              <a:gd name="connsiteY454" fmla="*/ 255606 h 1225550"/>
              <a:gd name="connsiteX455" fmla="*/ 629003 w 798650"/>
              <a:gd name="connsiteY455" fmla="*/ 249791 h 1225550"/>
              <a:gd name="connsiteX456" fmla="*/ 629003 w 798650"/>
              <a:gd name="connsiteY456" fmla="*/ 243975 h 1225550"/>
              <a:gd name="connsiteX457" fmla="*/ 628908 w 798650"/>
              <a:gd name="connsiteY457" fmla="*/ 238112 h 1225550"/>
              <a:gd name="connsiteX458" fmla="*/ 628814 w 798650"/>
              <a:gd name="connsiteY458" fmla="*/ 232296 h 1225550"/>
              <a:gd name="connsiteX459" fmla="*/ 628672 w 798650"/>
              <a:gd name="connsiteY459" fmla="*/ 226433 h 1225550"/>
              <a:gd name="connsiteX460" fmla="*/ 628436 w 798650"/>
              <a:gd name="connsiteY460" fmla="*/ 220618 h 1225550"/>
              <a:gd name="connsiteX461" fmla="*/ 628105 w 798650"/>
              <a:gd name="connsiteY461" fmla="*/ 214755 h 1225550"/>
              <a:gd name="connsiteX462" fmla="*/ 627727 w 798650"/>
              <a:gd name="connsiteY462" fmla="*/ 208892 h 1225550"/>
              <a:gd name="connsiteX463" fmla="*/ 627301 w 798650"/>
              <a:gd name="connsiteY463" fmla="*/ 203029 h 1225550"/>
              <a:gd name="connsiteX464" fmla="*/ 626781 w 798650"/>
              <a:gd name="connsiteY464" fmla="*/ 197166 h 1225550"/>
              <a:gd name="connsiteX465" fmla="*/ 626214 w 798650"/>
              <a:gd name="connsiteY465" fmla="*/ 191303 h 1225550"/>
              <a:gd name="connsiteX466" fmla="*/ 625552 w 798650"/>
              <a:gd name="connsiteY466" fmla="*/ 185440 h 1225550"/>
              <a:gd name="connsiteX467" fmla="*/ 624796 w 798650"/>
              <a:gd name="connsiteY467" fmla="*/ 179577 h 1225550"/>
              <a:gd name="connsiteX468" fmla="*/ 624040 w 798650"/>
              <a:gd name="connsiteY468" fmla="*/ 173714 h 1225550"/>
              <a:gd name="connsiteX469" fmla="*/ 623189 w 798650"/>
              <a:gd name="connsiteY469" fmla="*/ 167898 h 1225550"/>
              <a:gd name="connsiteX470" fmla="*/ 622243 w 798650"/>
              <a:gd name="connsiteY470" fmla="*/ 162035 h 1225550"/>
              <a:gd name="connsiteX471" fmla="*/ 621203 w 798650"/>
              <a:gd name="connsiteY471" fmla="*/ 156172 h 1225550"/>
              <a:gd name="connsiteX472" fmla="*/ 620164 w 798650"/>
              <a:gd name="connsiteY472" fmla="*/ 150309 h 1225550"/>
              <a:gd name="connsiteX473" fmla="*/ 618982 w 798650"/>
              <a:gd name="connsiteY473" fmla="*/ 144446 h 1225550"/>
              <a:gd name="connsiteX474" fmla="*/ 617800 w 798650"/>
              <a:gd name="connsiteY474" fmla="*/ 138583 h 1225550"/>
              <a:gd name="connsiteX475" fmla="*/ 616524 w 798650"/>
              <a:gd name="connsiteY475" fmla="*/ 132720 h 1225550"/>
              <a:gd name="connsiteX476" fmla="*/ 615153 w 798650"/>
              <a:gd name="connsiteY476" fmla="*/ 126857 h 1225550"/>
              <a:gd name="connsiteX477" fmla="*/ 613688 w 798650"/>
              <a:gd name="connsiteY477" fmla="*/ 120995 h 1225550"/>
              <a:gd name="connsiteX478" fmla="*/ 612175 w 798650"/>
              <a:gd name="connsiteY478" fmla="*/ 115132 h 1225550"/>
              <a:gd name="connsiteX479" fmla="*/ 610615 w 798650"/>
              <a:gd name="connsiteY479" fmla="*/ 109316 h 1225550"/>
              <a:gd name="connsiteX480" fmla="*/ 608914 w 798650"/>
              <a:gd name="connsiteY480" fmla="*/ 103453 h 1225550"/>
              <a:gd name="connsiteX481" fmla="*/ 607165 w 798650"/>
              <a:gd name="connsiteY481" fmla="*/ 97637 h 1225550"/>
              <a:gd name="connsiteX482" fmla="*/ 605321 w 798650"/>
              <a:gd name="connsiteY482" fmla="*/ 91774 h 1225550"/>
              <a:gd name="connsiteX483" fmla="*/ 603431 w 798650"/>
              <a:gd name="connsiteY483" fmla="*/ 85959 h 1225550"/>
              <a:gd name="connsiteX484" fmla="*/ 601492 w 798650"/>
              <a:gd name="connsiteY484" fmla="*/ 80143 h 1225550"/>
              <a:gd name="connsiteX485" fmla="*/ 599413 w 798650"/>
              <a:gd name="connsiteY485" fmla="*/ 74374 h 1225550"/>
              <a:gd name="connsiteX486" fmla="*/ 597286 w 798650"/>
              <a:gd name="connsiteY486" fmla="*/ 68559 h 1225550"/>
              <a:gd name="connsiteX487" fmla="*/ 595064 w 798650"/>
              <a:gd name="connsiteY487" fmla="*/ 62790 h 1225550"/>
              <a:gd name="connsiteX488" fmla="*/ 594449 w 798650"/>
              <a:gd name="connsiteY488" fmla="*/ 60994 h 1225550"/>
              <a:gd name="connsiteX489" fmla="*/ 593835 w 798650"/>
              <a:gd name="connsiteY489" fmla="*/ 59197 h 1225550"/>
              <a:gd name="connsiteX490" fmla="*/ 593362 w 798650"/>
              <a:gd name="connsiteY490" fmla="*/ 57353 h 1225550"/>
              <a:gd name="connsiteX491" fmla="*/ 592890 w 798650"/>
              <a:gd name="connsiteY491" fmla="*/ 55509 h 1225550"/>
              <a:gd name="connsiteX492" fmla="*/ 592606 w 798650"/>
              <a:gd name="connsiteY492" fmla="*/ 53712 h 1225550"/>
              <a:gd name="connsiteX493" fmla="*/ 592322 w 798650"/>
              <a:gd name="connsiteY493" fmla="*/ 51821 h 1225550"/>
              <a:gd name="connsiteX494" fmla="*/ 592086 w 798650"/>
              <a:gd name="connsiteY494" fmla="*/ 49977 h 1225550"/>
              <a:gd name="connsiteX495" fmla="*/ 591944 w 798650"/>
              <a:gd name="connsiteY495" fmla="*/ 48133 h 1225550"/>
              <a:gd name="connsiteX496" fmla="*/ 591897 w 798650"/>
              <a:gd name="connsiteY496" fmla="*/ 46242 h 1225550"/>
              <a:gd name="connsiteX497" fmla="*/ 591897 w 798650"/>
              <a:gd name="connsiteY497" fmla="*/ 44398 h 1225550"/>
              <a:gd name="connsiteX498" fmla="*/ 591992 w 798650"/>
              <a:gd name="connsiteY498" fmla="*/ 42554 h 1225550"/>
              <a:gd name="connsiteX499" fmla="*/ 592086 w 798650"/>
              <a:gd name="connsiteY499" fmla="*/ 40710 h 1225550"/>
              <a:gd name="connsiteX500" fmla="*/ 592322 w 798650"/>
              <a:gd name="connsiteY500" fmla="*/ 38866 h 1225550"/>
              <a:gd name="connsiteX501" fmla="*/ 592606 w 798650"/>
              <a:gd name="connsiteY501" fmla="*/ 37022 h 1225550"/>
              <a:gd name="connsiteX502" fmla="*/ 592984 w 798650"/>
              <a:gd name="connsiteY502" fmla="*/ 35178 h 1225550"/>
              <a:gd name="connsiteX503" fmla="*/ 593362 w 798650"/>
              <a:gd name="connsiteY503" fmla="*/ 33381 h 1225550"/>
              <a:gd name="connsiteX504" fmla="*/ 593835 w 798650"/>
              <a:gd name="connsiteY504" fmla="*/ 31584 h 1225550"/>
              <a:gd name="connsiteX505" fmla="*/ 594355 w 798650"/>
              <a:gd name="connsiteY505" fmla="*/ 29787 h 1225550"/>
              <a:gd name="connsiteX506" fmla="*/ 594969 w 798650"/>
              <a:gd name="connsiteY506" fmla="*/ 28038 h 1225550"/>
              <a:gd name="connsiteX507" fmla="*/ 595678 w 798650"/>
              <a:gd name="connsiteY507" fmla="*/ 26336 h 1225550"/>
              <a:gd name="connsiteX508" fmla="*/ 596387 w 798650"/>
              <a:gd name="connsiteY508" fmla="*/ 24634 h 1225550"/>
              <a:gd name="connsiteX509" fmla="*/ 597191 w 798650"/>
              <a:gd name="connsiteY509" fmla="*/ 23026 h 1225550"/>
              <a:gd name="connsiteX510" fmla="*/ 598042 w 798650"/>
              <a:gd name="connsiteY510" fmla="*/ 21371 h 1225550"/>
              <a:gd name="connsiteX511" fmla="*/ 598987 w 798650"/>
              <a:gd name="connsiteY511" fmla="*/ 19811 h 1225550"/>
              <a:gd name="connsiteX512" fmla="*/ 599980 w 798650"/>
              <a:gd name="connsiteY512" fmla="*/ 18251 h 1225550"/>
              <a:gd name="connsiteX513" fmla="*/ 600973 w 798650"/>
              <a:gd name="connsiteY513" fmla="*/ 16738 h 1225550"/>
              <a:gd name="connsiteX514" fmla="*/ 602154 w 798650"/>
              <a:gd name="connsiteY514" fmla="*/ 15272 h 1225550"/>
              <a:gd name="connsiteX515" fmla="*/ 603289 w 798650"/>
              <a:gd name="connsiteY515" fmla="*/ 13853 h 1225550"/>
              <a:gd name="connsiteX516" fmla="*/ 604518 w 798650"/>
              <a:gd name="connsiteY516" fmla="*/ 12482 h 1225550"/>
              <a:gd name="connsiteX517" fmla="*/ 605747 w 798650"/>
              <a:gd name="connsiteY517" fmla="*/ 11158 h 1225550"/>
              <a:gd name="connsiteX518" fmla="*/ 607117 w 798650"/>
              <a:gd name="connsiteY518" fmla="*/ 9929 h 1225550"/>
              <a:gd name="connsiteX519" fmla="*/ 608536 w 798650"/>
              <a:gd name="connsiteY519" fmla="*/ 8747 h 1225550"/>
              <a:gd name="connsiteX520" fmla="*/ 608819 w 798650"/>
              <a:gd name="connsiteY520" fmla="*/ 8463 h 1225550"/>
              <a:gd name="connsiteX521" fmla="*/ 609055 w 798650"/>
              <a:gd name="connsiteY521" fmla="*/ 8227 h 1225550"/>
              <a:gd name="connsiteX522" fmla="*/ 609386 w 798650"/>
              <a:gd name="connsiteY522" fmla="*/ 8038 h 1225550"/>
              <a:gd name="connsiteX523" fmla="*/ 609670 w 798650"/>
              <a:gd name="connsiteY523" fmla="*/ 7801 h 1225550"/>
              <a:gd name="connsiteX524" fmla="*/ 611183 w 798650"/>
              <a:gd name="connsiteY524" fmla="*/ 6667 h 1225550"/>
              <a:gd name="connsiteX525" fmla="*/ 612742 w 798650"/>
              <a:gd name="connsiteY525" fmla="*/ 5626 h 1225550"/>
              <a:gd name="connsiteX526" fmla="*/ 614350 w 798650"/>
              <a:gd name="connsiteY526" fmla="*/ 4728 h 1225550"/>
              <a:gd name="connsiteX527" fmla="*/ 615957 w 798650"/>
              <a:gd name="connsiteY527" fmla="*/ 3877 h 1225550"/>
              <a:gd name="connsiteX528" fmla="*/ 617611 w 798650"/>
              <a:gd name="connsiteY528" fmla="*/ 3073 h 1225550"/>
              <a:gd name="connsiteX529" fmla="*/ 619218 w 798650"/>
              <a:gd name="connsiteY529" fmla="*/ 2458 h 1225550"/>
              <a:gd name="connsiteX530" fmla="*/ 620920 w 798650"/>
              <a:gd name="connsiteY530" fmla="*/ 1844 h 1225550"/>
              <a:gd name="connsiteX531" fmla="*/ 622574 w 798650"/>
              <a:gd name="connsiteY531" fmla="*/ 1324 h 1225550"/>
              <a:gd name="connsiteX532" fmla="*/ 624276 w 798650"/>
              <a:gd name="connsiteY532" fmla="*/ 851 h 1225550"/>
              <a:gd name="connsiteX533" fmla="*/ 625930 w 798650"/>
              <a:gd name="connsiteY533" fmla="*/ 520 h 1225550"/>
              <a:gd name="connsiteX534" fmla="*/ 627679 w 798650"/>
              <a:gd name="connsiteY534" fmla="*/ 284 h 1225550"/>
              <a:gd name="connsiteX535" fmla="*/ 629381 w 798650"/>
              <a:gd name="connsiteY535" fmla="*/ 94 h 122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Lst>
            <a:rect l="l" t="t" r="r" b="b"/>
            <a:pathLst>
              <a:path w="798650" h="1225550">
                <a:moveTo>
                  <a:pt x="631035" y="0"/>
                </a:moveTo>
                <a:lnTo>
                  <a:pt x="632784" y="0"/>
                </a:lnTo>
                <a:lnTo>
                  <a:pt x="634439" y="47"/>
                </a:lnTo>
                <a:lnTo>
                  <a:pt x="636188" y="236"/>
                </a:lnTo>
                <a:lnTo>
                  <a:pt x="637889" y="425"/>
                </a:lnTo>
                <a:lnTo>
                  <a:pt x="639496" y="756"/>
                </a:lnTo>
                <a:lnTo>
                  <a:pt x="641198" y="1135"/>
                </a:lnTo>
                <a:lnTo>
                  <a:pt x="642805" y="1607"/>
                </a:lnTo>
                <a:lnTo>
                  <a:pt x="644460" y="2175"/>
                </a:lnTo>
                <a:lnTo>
                  <a:pt x="646067" y="2837"/>
                </a:lnTo>
                <a:lnTo>
                  <a:pt x="647627" y="3546"/>
                </a:lnTo>
                <a:lnTo>
                  <a:pt x="649234" y="4350"/>
                </a:lnTo>
                <a:lnTo>
                  <a:pt x="650746" y="5201"/>
                </a:lnTo>
                <a:lnTo>
                  <a:pt x="652212" y="6146"/>
                </a:lnTo>
                <a:lnTo>
                  <a:pt x="653677" y="7187"/>
                </a:lnTo>
                <a:lnTo>
                  <a:pt x="655095" y="8321"/>
                </a:lnTo>
                <a:lnTo>
                  <a:pt x="656419" y="9503"/>
                </a:lnTo>
                <a:lnTo>
                  <a:pt x="657789" y="10733"/>
                </a:lnTo>
                <a:lnTo>
                  <a:pt x="659066" y="12104"/>
                </a:lnTo>
                <a:lnTo>
                  <a:pt x="660342" y="13522"/>
                </a:lnTo>
                <a:lnTo>
                  <a:pt x="665400" y="19716"/>
                </a:lnTo>
                <a:lnTo>
                  <a:pt x="670316" y="25958"/>
                </a:lnTo>
                <a:lnTo>
                  <a:pt x="675184" y="32246"/>
                </a:lnTo>
                <a:lnTo>
                  <a:pt x="679958" y="38629"/>
                </a:lnTo>
                <a:lnTo>
                  <a:pt x="684638" y="45154"/>
                </a:lnTo>
                <a:lnTo>
                  <a:pt x="689223" y="51726"/>
                </a:lnTo>
                <a:lnTo>
                  <a:pt x="693808" y="58393"/>
                </a:lnTo>
                <a:lnTo>
                  <a:pt x="698204" y="65154"/>
                </a:lnTo>
                <a:lnTo>
                  <a:pt x="702553" y="71963"/>
                </a:lnTo>
                <a:lnTo>
                  <a:pt x="706760" y="78866"/>
                </a:lnTo>
                <a:lnTo>
                  <a:pt x="710919" y="85817"/>
                </a:lnTo>
                <a:lnTo>
                  <a:pt x="715032" y="92862"/>
                </a:lnTo>
                <a:lnTo>
                  <a:pt x="718955" y="99954"/>
                </a:lnTo>
                <a:lnTo>
                  <a:pt x="722831" y="107188"/>
                </a:lnTo>
                <a:lnTo>
                  <a:pt x="726612" y="114422"/>
                </a:lnTo>
                <a:lnTo>
                  <a:pt x="730299" y="121751"/>
                </a:lnTo>
                <a:lnTo>
                  <a:pt x="733939" y="129174"/>
                </a:lnTo>
                <a:lnTo>
                  <a:pt x="737390" y="136645"/>
                </a:lnTo>
                <a:lnTo>
                  <a:pt x="740840" y="144163"/>
                </a:lnTo>
                <a:lnTo>
                  <a:pt x="744196" y="151822"/>
                </a:lnTo>
                <a:lnTo>
                  <a:pt x="747411" y="159482"/>
                </a:lnTo>
                <a:lnTo>
                  <a:pt x="750530" y="167189"/>
                </a:lnTo>
                <a:lnTo>
                  <a:pt x="753556" y="174991"/>
                </a:lnTo>
                <a:lnTo>
                  <a:pt x="756486" y="182839"/>
                </a:lnTo>
                <a:lnTo>
                  <a:pt x="759322" y="190783"/>
                </a:lnTo>
                <a:lnTo>
                  <a:pt x="762111" y="198773"/>
                </a:lnTo>
                <a:lnTo>
                  <a:pt x="764758" y="206811"/>
                </a:lnTo>
                <a:lnTo>
                  <a:pt x="767311" y="214897"/>
                </a:lnTo>
                <a:lnTo>
                  <a:pt x="769721" y="223029"/>
                </a:lnTo>
                <a:lnTo>
                  <a:pt x="772132" y="231209"/>
                </a:lnTo>
                <a:lnTo>
                  <a:pt x="774354" y="239483"/>
                </a:lnTo>
                <a:lnTo>
                  <a:pt x="776528" y="247758"/>
                </a:lnTo>
                <a:lnTo>
                  <a:pt x="778561" y="256127"/>
                </a:lnTo>
                <a:lnTo>
                  <a:pt x="780593" y="264543"/>
                </a:lnTo>
                <a:lnTo>
                  <a:pt x="782437" y="273006"/>
                </a:lnTo>
                <a:lnTo>
                  <a:pt x="784233" y="281517"/>
                </a:lnTo>
                <a:lnTo>
                  <a:pt x="785840" y="290028"/>
                </a:lnTo>
                <a:lnTo>
                  <a:pt x="787400" y="298680"/>
                </a:lnTo>
                <a:lnTo>
                  <a:pt x="788865" y="307333"/>
                </a:lnTo>
                <a:lnTo>
                  <a:pt x="790236" y="315986"/>
                </a:lnTo>
                <a:lnTo>
                  <a:pt x="791559" y="324733"/>
                </a:lnTo>
                <a:lnTo>
                  <a:pt x="792694" y="333527"/>
                </a:lnTo>
                <a:lnTo>
                  <a:pt x="793781" y="342322"/>
                </a:lnTo>
                <a:lnTo>
                  <a:pt x="794679" y="351163"/>
                </a:lnTo>
                <a:lnTo>
                  <a:pt x="795577" y="360005"/>
                </a:lnTo>
                <a:lnTo>
                  <a:pt x="796334" y="368989"/>
                </a:lnTo>
                <a:lnTo>
                  <a:pt x="796948" y="377925"/>
                </a:lnTo>
                <a:lnTo>
                  <a:pt x="797515" y="386861"/>
                </a:lnTo>
                <a:lnTo>
                  <a:pt x="797941" y="395939"/>
                </a:lnTo>
                <a:lnTo>
                  <a:pt x="798272" y="404970"/>
                </a:lnTo>
                <a:lnTo>
                  <a:pt x="798508" y="414049"/>
                </a:lnTo>
                <a:lnTo>
                  <a:pt x="798602" y="423174"/>
                </a:lnTo>
                <a:lnTo>
                  <a:pt x="798650" y="432299"/>
                </a:lnTo>
                <a:lnTo>
                  <a:pt x="798555" y="441472"/>
                </a:lnTo>
                <a:lnTo>
                  <a:pt x="798319" y="450692"/>
                </a:lnTo>
                <a:lnTo>
                  <a:pt x="798035" y="459865"/>
                </a:lnTo>
                <a:lnTo>
                  <a:pt x="797610" y="469179"/>
                </a:lnTo>
                <a:lnTo>
                  <a:pt x="797137" y="478399"/>
                </a:lnTo>
                <a:lnTo>
                  <a:pt x="796475" y="487667"/>
                </a:lnTo>
                <a:lnTo>
                  <a:pt x="795766" y="496981"/>
                </a:lnTo>
                <a:lnTo>
                  <a:pt x="794916" y="506343"/>
                </a:lnTo>
                <a:lnTo>
                  <a:pt x="793970" y="515658"/>
                </a:lnTo>
                <a:lnTo>
                  <a:pt x="792883" y="525019"/>
                </a:lnTo>
                <a:lnTo>
                  <a:pt x="791749" y="534381"/>
                </a:lnTo>
                <a:lnTo>
                  <a:pt x="790425" y="543885"/>
                </a:lnTo>
                <a:lnTo>
                  <a:pt x="789007" y="553389"/>
                </a:lnTo>
                <a:lnTo>
                  <a:pt x="787494" y="562845"/>
                </a:lnTo>
                <a:lnTo>
                  <a:pt x="785840" y="572301"/>
                </a:lnTo>
                <a:lnTo>
                  <a:pt x="784091" y="581663"/>
                </a:lnTo>
                <a:lnTo>
                  <a:pt x="782200" y="591025"/>
                </a:lnTo>
                <a:lnTo>
                  <a:pt x="780262" y="600340"/>
                </a:lnTo>
                <a:lnTo>
                  <a:pt x="778182" y="609702"/>
                </a:lnTo>
                <a:lnTo>
                  <a:pt x="776008" y="618969"/>
                </a:lnTo>
                <a:lnTo>
                  <a:pt x="773692" y="628189"/>
                </a:lnTo>
                <a:lnTo>
                  <a:pt x="771329" y="637409"/>
                </a:lnTo>
                <a:lnTo>
                  <a:pt x="768823" y="646581"/>
                </a:lnTo>
                <a:lnTo>
                  <a:pt x="766224" y="655707"/>
                </a:lnTo>
                <a:lnTo>
                  <a:pt x="763482" y="664832"/>
                </a:lnTo>
                <a:lnTo>
                  <a:pt x="760693" y="673910"/>
                </a:lnTo>
                <a:lnTo>
                  <a:pt x="757762" y="682894"/>
                </a:lnTo>
                <a:lnTo>
                  <a:pt x="754785" y="691925"/>
                </a:lnTo>
                <a:lnTo>
                  <a:pt x="751618" y="700814"/>
                </a:lnTo>
                <a:lnTo>
                  <a:pt x="748356" y="709703"/>
                </a:lnTo>
                <a:lnTo>
                  <a:pt x="745047" y="718592"/>
                </a:lnTo>
                <a:lnTo>
                  <a:pt x="741644" y="727386"/>
                </a:lnTo>
                <a:lnTo>
                  <a:pt x="738051" y="736181"/>
                </a:lnTo>
                <a:lnTo>
                  <a:pt x="734412" y="744881"/>
                </a:lnTo>
                <a:lnTo>
                  <a:pt x="730725" y="753581"/>
                </a:lnTo>
                <a:lnTo>
                  <a:pt x="726896" y="762186"/>
                </a:lnTo>
                <a:lnTo>
                  <a:pt x="722925" y="770791"/>
                </a:lnTo>
                <a:lnTo>
                  <a:pt x="718908" y="779349"/>
                </a:lnTo>
                <a:lnTo>
                  <a:pt x="714795" y="787813"/>
                </a:lnTo>
                <a:lnTo>
                  <a:pt x="710541" y="796229"/>
                </a:lnTo>
                <a:lnTo>
                  <a:pt x="706240" y="804598"/>
                </a:lnTo>
                <a:lnTo>
                  <a:pt x="701844" y="812967"/>
                </a:lnTo>
                <a:lnTo>
                  <a:pt x="697259" y="821194"/>
                </a:lnTo>
                <a:lnTo>
                  <a:pt x="692674" y="829374"/>
                </a:lnTo>
                <a:lnTo>
                  <a:pt x="687994" y="837601"/>
                </a:lnTo>
                <a:lnTo>
                  <a:pt x="683173" y="845686"/>
                </a:lnTo>
                <a:lnTo>
                  <a:pt x="678304" y="853724"/>
                </a:lnTo>
                <a:lnTo>
                  <a:pt x="673293" y="861667"/>
                </a:lnTo>
                <a:lnTo>
                  <a:pt x="668188" y="869611"/>
                </a:lnTo>
                <a:lnTo>
                  <a:pt x="663036" y="877460"/>
                </a:lnTo>
                <a:lnTo>
                  <a:pt x="657789" y="885308"/>
                </a:lnTo>
                <a:lnTo>
                  <a:pt x="652401" y="893015"/>
                </a:lnTo>
                <a:lnTo>
                  <a:pt x="647012" y="900675"/>
                </a:lnTo>
                <a:lnTo>
                  <a:pt x="641387" y="908240"/>
                </a:lnTo>
                <a:lnTo>
                  <a:pt x="635809" y="915805"/>
                </a:lnTo>
                <a:lnTo>
                  <a:pt x="630090" y="923276"/>
                </a:lnTo>
                <a:lnTo>
                  <a:pt x="624276" y="930652"/>
                </a:lnTo>
                <a:lnTo>
                  <a:pt x="618415" y="937981"/>
                </a:lnTo>
                <a:lnTo>
                  <a:pt x="612364" y="945262"/>
                </a:lnTo>
                <a:lnTo>
                  <a:pt x="606314" y="952496"/>
                </a:lnTo>
                <a:lnTo>
                  <a:pt x="600169" y="959588"/>
                </a:lnTo>
                <a:lnTo>
                  <a:pt x="593930" y="966586"/>
                </a:lnTo>
                <a:lnTo>
                  <a:pt x="587596" y="973584"/>
                </a:lnTo>
                <a:lnTo>
                  <a:pt x="581214" y="980487"/>
                </a:lnTo>
                <a:lnTo>
                  <a:pt x="574691" y="987296"/>
                </a:lnTo>
                <a:lnTo>
                  <a:pt x="568121" y="994057"/>
                </a:lnTo>
                <a:lnTo>
                  <a:pt x="561456" y="1000676"/>
                </a:lnTo>
                <a:lnTo>
                  <a:pt x="554649" y="1007296"/>
                </a:lnTo>
                <a:lnTo>
                  <a:pt x="547843" y="1013821"/>
                </a:lnTo>
                <a:lnTo>
                  <a:pt x="540941" y="1020204"/>
                </a:lnTo>
                <a:lnTo>
                  <a:pt x="533946" y="1026587"/>
                </a:lnTo>
                <a:lnTo>
                  <a:pt x="526903" y="1032828"/>
                </a:lnTo>
                <a:lnTo>
                  <a:pt x="519718" y="1039022"/>
                </a:lnTo>
                <a:lnTo>
                  <a:pt x="512486" y="1045074"/>
                </a:lnTo>
                <a:lnTo>
                  <a:pt x="505159" y="1051032"/>
                </a:lnTo>
                <a:lnTo>
                  <a:pt x="532528" y="1106777"/>
                </a:lnTo>
                <a:lnTo>
                  <a:pt x="560038" y="1162570"/>
                </a:lnTo>
                <a:lnTo>
                  <a:pt x="560747" y="1164036"/>
                </a:lnTo>
                <a:lnTo>
                  <a:pt x="561361" y="1165502"/>
                </a:lnTo>
                <a:lnTo>
                  <a:pt x="561929" y="1167062"/>
                </a:lnTo>
                <a:lnTo>
                  <a:pt x="562496" y="1168575"/>
                </a:lnTo>
                <a:lnTo>
                  <a:pt x="562921" y="1170088"/>
                </a:lnTo>
                <a:lnTo>
                  <a:pt x="563299" y="1171601"/>
                </a:lnTo>
                <a:lnTo>
                  <a:pt x="563678" y="1173114"/>
                </a:lnTo>
                <a:lnTo>
                  <a:pt x="563961" y="1174674"/>
                </a:lnTo>
                <a:lnTo>
                  <a:pt x="564150" y="1176235"/>
                </a:lnTo>
                <a:lnTo>
                  <a:pt x="564339" y="1177795"/>
                </a:lnTo>
                <a:lnTo>
                  <a:pt x="564434" y="1179355"/>
                </a:lnTo>
                <a:lnTo>
                  <a:pt x="564481" y="1180916"/>
                </a:lnTo>
                <a:lnTo>
                  <a:pt x="564481" y="1182523"/>
                </a:lnTo>
                <a:lnTo>
                  <a:pt x="564434" y="1184036"/>
                </a:lnTo>
                <a:lnTo>
                  <a:pt x="564339" y="1185596"/>
                </a:lnTo>
                <a:lnTo>
                  <a:pt x="564150" y="1187157"/>
                </a:lnTo>
                <a:lnTo>
                  <a:pt x="563961" y="1188717"/>
                </a:lnTo>
                <a:lnTo>
                  <a:pt x="563678" y="1190277"/>
                </a:lnTo>
                <a:lnTo>
                  <a:pt x="563347" y="1191790"/>
                </a:lnTo>
                <a:lnTo>
                  <a:pt x="562969" y="1193303"/>
                </a:lnTo>
                <a:lnTo>
                  <a:pt x="562543" y="1194769"/>
                </a:lnTo>
                <a:lnTo>
                  <a:pt x="561976" y="1196282"/>
                </a:lnTo>
                <a:lnTo>
                  <a:pt x="561456" y="1197748"/>
                </a:lnTo>
                <a:lnTo>
                  <a:pt x="560842" y="1199214"/>
                </a:lnTo>
                <a:lnTo>
                  <a:pt x="560227" y="1200679"/>
                </a:lnTo>
                <a:lnTo>
                  <a:pt x="559518" y="1202098"/>
                </a:lnTo>
                <a:lnTo>
                  <a:pt x="558667" y="1203469"/>
                </a:lnTo>
                <a:lnTo>
                  <a:pt x="557864" y="1204888"/>
                </a:lnTo>
                <a:lnTo>
                  <a:pt x="557013" y="1206211"/>
                </a:lnTo>
                <a:lnTo>
                  <a:pt x="556067" y="1207535"/>
                </a:lnTo>
                <a:lnTo>
                  <a:pt x="555122" y="1208812"/>
                </a:lnTo>
                <a:lnTo>
                  <a:pt x="554082" y="1210089"/>
                </a:lnTo>
                <a:lnTo>
                  <a:pt x="553042" y="1211223"/>
                </a:lnTo>
                <a:lnTo>
                  <a:pt x="552002" y="1212311"/>
                </a:lnTo>
                <a:lnTo>
                  <a:pt x="550962" y="1213351"/>
                </a:lnTo>
                <a:lnTo>
                  <a:pt x="549875" y="1214391"/>
                </a:lnTo>
                <a:lnTo>
                  <a:pt x="548741" y="1215337"/>
                </a:lnTo>
                <a:lnTo>
                  <a:pt x="547606" y="1216282"/>
                </a:lnTo>
                <a:lnTo>
                  <a:pt x="546425" y="1217134"/>
                </a:lnTo>
                <a:lnTo>
                  <a:pt x="545243" y="1217985"/>
                </a:lnTo>
                <a:lnTo>
                  <a:pt x="544250" y="1218647"/>
                </a:lnTo>
                <a:lnTo>
                  <a:pt x="543163" y="1219309"/>
                </a:lnTo>
                <a:lnTo>
                  <a:pt x="542123" y="1219923"/>
                </a:lnTo>
                <a:lnTo>
                  <a:pt x="541036" y="1220443"/>
                </a:lnTo>
                <a:lnTo>
                  <a:pt x="540043" y="1221058"/>
                </a:lnTo>
                <a:lnTo>
                  <a:pt x="538909" y="1221531"/>
                </a:lnTo>
                <a:lnTo>
                  <a:pt x="537822" y="1222004"/>
                </a:lnTo>
                <a:lnTo>
                  <a:pt x="536687" y="1222524"/>
                </a:lnTo>
                <a:lnTo>
                  <a:pt x="535600" y="1222902"/>
                </a:lnTo>
                <a:lnTo>
                  <a:pt x="534418" y="1223327"/>
                </a:lnTo>
                <a:lnTo>
                  <a:pt x="533237" y="1223658"/>
                </a:lnTo>
                <a:lnTo>
                  <a:pt x="532102" y="1223989"/>
                </a:lnTo>
                <a:lnTo>
                  <a:pt x="530968" y="1224320"/>
                </a:lnTo>
                <a:lnTo>
                  <a:pt x="529786" y="1224557"/>
                </a:lnTo>
                <a:lnTo>
                  <a:pt x="528604" y="1224793"/>
                </a:lnTo>
                <a:lnTo>
                  <a:pt x="527375" y="1225030"/>
                </a:lnTo>
                <a:lnTo>
                  <a:pt x="526194" y="1225171"/>
                </a:lnTo>
                <a:lnTo>
                  <a:pt x="525012" y="1225313"/>
                </a:lnTo>
                <a:lnTo>
                  <a:pt x="523830" y="1225455"/>
                </a:lnTo>
                <a:lnTo>
                  <a:pt x="522601" y="1225502"/>
                </a:lnTo>
                <a:lnTo>
                  <a:pt x="521372" y="1225550"/>
                </a:lnTo>
                <a:lnTo>
                  <a:pt x="520191" y="1225550"/>
                </a:lnTo>
                <a:lnTo>
                  <a:pt x="518962" y="1225502"/>
                </a:lnTo>
                <a:lnTo>
                  <a:pt x="517733" y="1225455"/>
                </a:lnTo>
                <a:lnTo>
                  <a:pt x="516551" y="1225313"/>
                </a:lnTo>
                <a:lnTo>
                  <a:pt x="515369" y="1225219"/>
                </a:lnTo>
                <a:lnTo>
                  <a:pt x="514093" y="1225077"/>
                </a:lnTo>
                <a:lnTo>
                  <a:pt x="512911" y="1224841"/>
                </a:lnTo>
                <a:lnTo>
                  <a:pt x="511729" y="1224604"/>
                </a:lnTo>
                <a:lnTo>
                  <a:pt x="510453" y="1224368"/>
                </a:lnTo>
                <a:lnTo>
                  <a:pt x="509271" y="1224037"/>
                </a:lnTo>
                <a:lnTo>
                  <a:pt x="508090" y="1223706"/>
                </a:lnTo>
                <a:lnTo>
                  <a:pt x="269242" y="1151081"/>
                </a:lnTo>
                <a:lnTo>
                  <a:pt x="30252" y="1078455"/>
                </a:lnTo>
                <a:lnTo>
                  <a:pt x="29117" y="1078077"/>
                </a:lnTo>
                <a:lnTo>
                  <a:pt x="27983" y="1077699"/>
                </a:lnTo>
                <a:lnTo>
                  <a:pt x="26848" y="1077273"/>
                </a:lnTo>
                <a:lnTo>
                  <a:pt x="25761" y="1076848"/>
                </a:lnTo>
                <a:lnTo>
                  <a:pt x="24674" y="1076328"/>
                </a:lnTo>
                <a:lnTo>
                  <a:pt x="23587" y="1075808"/>
                </a:lnTo>
                <a:lnTo>
                  <a:pt x="22547" y="1075240"/>
                </a:lnTo>
                <a:lnTo>
                  <a:pt x="21554" y="1074720"/>
                </a:lnTo>
                <a:lnTo>
                  <a:pt x="19522" y="1073491"/>
                </a:lnTo>
                <a:lnTo>
                  <a:pt x="17584" y="1072167"/>
                </a:lnTo>
                <a:lnTo>
                  <a:pt x="15740" y="1070748"/>
                </a:lnTo>
                <a:lnTo>
                  <a:pt x="13944" y="1069235"/>
                </a:lnTo>
                <a:lnTo>
                  <a:pt x="12242" y="1067628"/>
                </a:lnTo>
                <a:lnTo>
                  <a:pt x="10683" y="1065926"/>
                </a:lnTo>
                <a:lnTo>
                  <a:pt x="9170" y="1064129"/>
                </a:lnTo>
                <a:lnTo>
                  <a:pt x="7752" y="1062238"/>
                </a:lnTo>
                <a:lnTo>
                  <a:pt x="6476" y="1060299"/>
                </a:lnTo>
                <a:lnTo>
                  <a:pt x="5861" y="1059306"/>
                </a:lnTo>
                <a:lnTo>
                  <a:pt x="5247" y="1058266"/>
                </a:lnTo>
                <a:lnTo>
                  <a:pt x="4727" y="1057226"/>
                </a:lnTo>
                <a:lnTo>
                  <a:pt x="4159" y="1056138"/>
                </a:lnTo>
                <a:lnTo>
                  <a:pt x="3687" y="1055051"/>
                </a:lnTo>
                <a:lnTo>
                  <a:pt x="3214" y="1053963"/>
                </a:lnTo>
                <a:lnTo>
                  <a:pt x="2789" y="1052876"/>
                </a:lnTo>
                <a:lnTo>
                  <a:pt x="2316" y="1051741"/>
                </a:lnTo>
                <a:lnTo>
                  <a:pt x="1938" y="1050654"/>
                </a:lnTo>
                <a:lnTo>
                  <a:pt x="1607" y="1049519"/>
                </a:lnTo>
                <a:lnTo>
                  <a:pt x="1323" y="1048384"/>
                </a:lnTo>
                <a:lnTo>
                  <a:pt x="1040" y="1047249"/>
                </a:lnTo>
                <a:lnTo>
                  <a:pt x="803" y="1046114"/>
                </a:lnTo>
                <a:lnTo>
                  <a:pt x="614" y="1044932"/>
                </a:lnTo>
                <a:lnTo>
                  <a:pt x="378" y="1043798"/>
                </a:lnTo>
                <a:lnTo>
                  <a:pt x="283" y="1042663"/>
                </a:lnTo>
                <a:lnTo>
                  <a:pt x="47" y="1040299"/>
                </a:lnTo>
                <a:lnTo>
                  <a:pt x="0" y="1037982"/>
                </a:lnTo>
                <a:lnTo>
                  <a:pt x="47" y="1035571"/>
                </a:lnTo>
                <a:lnTo>
                  <a:pt x="236" y="1033254"/>
                </a:lnTo>
                <a:lnTo>
                  <a:pt x="520" y="1030984"/>
                </a:lnTo>
                <a:lnTo>
                  <a:pt x="992" y="1028620"/>
                </a:lnTo>
                <a:lnTo>
                  <a:pt x="1512" y="1026351"/>
                </a:lnTo>
                <a:lnTo>
                  <a:pt x="2221" y="1024081"/>
                </a:lnTo>
                <a:lnTo>
                  <a:pt x="3025" y="1021859"/>
                </a:lnTo>
                <a:lnTo>
                  <a:pt x="3970" y="1019637"/>
                </a:lnTo>
                <a:lnTo>
                  <a:pt x="5058" y="1017509"/>
                </a:lnTo>
                <a:lnTo>
                  <a:pt x="18340" y="992544"/>
                </a:lnTo>
                <a:lnTo>
                  <a:pt x="31670" y="967674"/>
                </a:lnTo>
                <a:lnTo>
                  <a:pt x="45094" y="942756"/>
                </a:lnTo>
                <a:lnTo>
                  <a:pt x="58518" y="917980"/>
                </a:lnTo>
                <a:lnTo>
                  <a:pt x="72037" y="893110"/>
                </a:lnTo>
                <a:lnTo>
                  <a:pt x="85603" y="868287"/>
                </a:lnTo>
                <a:lnTo>
                  <a:pt x="99217" y="843558"/>
                </a:lnTo>
                <a:lnTo>
                  <a:pt x="112877" y="818783"/>
                </a:lnTo>
                <a:lnTo>
                  <a:pt x="126632" y="794101"/>
                </a:lnTo>
                <a:lnTo>
                  <a:pt x="140482" y="769467"/>
                </a:lnTo>
                <a:lnTo>
                  <a:pt x="154426" y="744834"/>
                </a:lnTo>
                <a:lnTo>
                  <a:pt x="168370" y="720247"/>
                </a:lnTo>
                <a:lnTo>
                  <a:pt x="182409" y="695660"/>
                </a:lnTo>
                <a:lnTo>
                  <a:pt x="196590" y="671168"/>
                </a:lnTo>
                <a:lnTo>
                  <a:pt x="210770" y="646629"/>
                </a:lnTo>
                <a:lnTo>
                  <a:pt x="225093" y="622231"/>
                </a:lnTo>
                <a:lnTo>
                  <a:pt x="225802" y="621002"/>
                </a:lnTo>
                <a:lnTo>
                  <a:pt x="226558" y="619820"/>
                </a:lnTo>
                <a:lnTo>
                  <a:pt x="227362" y="618685"/>
                </a:lnTo>
                <a:lnTo>
                  <a:pt x="228213" y="617550"/>
                </a:lnTo>
                <a:lnTo>
                  <a:pt x="229063" y="616463"/>
                </a:lnTo>
                <a:lnTo>
                  <a:pt x="229961" y="615423"/>
                </a:lnTo>
                <a:lnTo>
                  <a:pt x="230907" y="614335"/>
                </a:lnTo>
                <a:lnTo>
                  <a:pt x="231805" y="613390"/>
                </a:lnTo>
                <a:lnTo>
                  <a:pt x="232845" y="612397"/>
                </a:lnTo>
                <a:lnTo>
                  <a:pt x="233837" y="611404"/>
                </a:lnTo>
                <a:lnTo>
                  <a:pt x="234877" y="610505"/>
                </a:lnTo>
                <a:lnTo>
                  <a:pt x="235965" y="609607"/>
                </a:lnTo>
                <a:lnTo>
                  <a:pt x="237052" y="608756"/>
                </a:lnTo>
                <a:lnTo>
                  <a:pt x="238186" y="607952"/>
                </a:lnTo>
                <a:lnTo>
                  <a:pt x="239321" y="607148"/>
                </a:lnTo>
                <a:lnTo>
                  <a:pt x="240455" y="606439"/>
                </a:lnTo>
                <a:lnTo>
                  <a:pt x="241873" y="605541"/>
                </a:lnTo>
                <a:lnTo>
                  <a:pt x="243291" y="604737"/>
                </a:lnTo>
                <a:lnTo>
                  <a:pt x="244757" y="603980"/>
                </a:lnTo>
                <a:lnTo>
                  <a:pt x="246269" y="603271"/>
                </a:lnTo>
                <a:lnTo>
                  <a:pt x="247782" y="602562"/>
                </a:lnTo>
                <a:lnTo>
                  <a:pt x="249294" y="601995"/>
                </a:lnTo>
                <a:lnTo>
                  <a:pt x="250807" y="601427"/>
                </a:lnTo>
                <a:lnTo>
                  <a:pt x="252367" y="600954"/>
                </a:lnTo>
                <a:lnTo>
                  <a:pt x="254021" y="600529"/>
                </a:lnTo>
                <a:lnTo>
                  <a:pt x="255581" y="600151"/>
                </a:lnTo>
                <a:lnTo>
                  <a:pt x="257235" y="599725"/>
                </a:lnTo>
                <a:lnTo>
                  <a:pt x="258843" y="599536"/>
                </a:lnTo>
                <a:lnTo>
                  <a:pt x="260544" y="599299"/>
                </a:lnTo>
                <a:lnTo>
                  <a:pt x="262151" y="599158"/>
                </a:lnTo>
                <a:lnTo>
                  <a:pt x="263853" y="599063"/>
                </a:lnTo>
                <a:lnTo>
                  <a:pt x="265507" y="599063"/>
                </a:lnTo>
                <a:lnTo>
                  <a:pt x="267020" y="599063"/>
                </a:lnTo>
                <a:lnTo>
                  <a:pt x="268533" y="599158"/>
                </a:lnTo>
                <a:lnTo>
                  <a:pt x="269998" y="599252"/>
                </a:lnTo>
                <a:lnTo>
                  <a:pt x="271511" y="599441"/>
                </a:lnTo>
                <a:lnTo>
                  <a:pt x="272976" y="599678"/>
                </a:lnTo>
                <a:lnTo>
                  <a:pt x="274394" y="599961"/>
                </a:lnTo>
                <a:lnTo>
                  <a:pt x="275859" y="600292"/>
                </a:lnTo>
                <a:lnTo>
                  <a:pt x="277277" y="600671"/>
                </a:lnTo>
                <a:lnTo>
                  <a:pt x="278695" y="601049"/>
                </a:lnTo>
                <a:lnTo>
                  <a:pt x="280066" y="601522"/>
                </a:lnTo>
                <a:lnTo>
                  <a:pt x="281390" y="602042"/>
                </a:lnTo>
                <a:lnTo>
                  <a:pt x="282713" y="602609"/>
                </a:lnTo>
                <a:lnTo>
                  <a:pt x="283989" y="603224"/>
                </a:lnTo>
                <a:lnTo>
                  <a:pt x="285266" y="603886"/>
                </a:lnTo>
                <a:lnTo>
                  <a:pt x="286495" y="604548"/>
                </a:lnTo>
                <a:lnTo>
                  <a:pt x="287771" y="605304"/>
                </a:lnTo>
                <a:lnTo>
                  <a:pt x="288953" y="606061"/>
                </a:lnTo>
                <a:lnTo>
                  <a:pt x="290087" y="606865"/>
                </a:lnTo>
                <a:lnTo>
                  <a:pt x="291222" y="607716"/>
                </a:lnTo>
                <a:lnTo>
                  <a:pt x="292309" y="608661"/>
                </a:lnTo>
                <a:lnTo>
                  <a:pt x="293396" y="609560"/>
                </a:lnTo>
                <a:lnTo>
                  <a:pt x="294436" y="610553"/>
                </a:lnTo>
                <a:lnTo>
                  <a:pt x="295381" y="611546"/>
                </a:lnTo>
                <a:lnTo>
                  <a:pt x="296327" y="612633"/>
                </a:lnTo>
                <a:lnTo>
                  <a:pt x="297225" y="613720"/>
                </a:lnTo>
                <a:lnTo>
                  <a:pt x="298123" y="614761"/>
                </a:lnTo>
                <a:lnTo>
                  <a:pt x="298974" y="615943"/>
                </a:lnTo>
                <a:lnTo>
                  <a:pt x="299777" y="617125"/>
                </a:lnTo>
                <a:lnTo>
                  <a:pt x="300486" y="618354"/>
                </a:lnTo>
                <a:lnTo>
                  <a:pt x="301242" y="619631"/>
                </a:lnTo>
                <a:lnTo>
                  <a:pt x="301904" y="620907"/>
                </a:lnTo>
                <a:lnTo>
                  <a:pt x="302519" y="622231"/>
                </a:lnTo>
                <a:lnTo>
                  <a:pt x="313958" y="647622"/>
                </a:lnTo>
                <a:lnTo>
                  <a:pt x="325491" y="673012"/>
                </a:lnTo>
                <a:lnTo>
                  <a:pt x="337167" y="698497"/>
                </a:lnTo>
                <a:lnTo>
                  <a:pt x="348889" y="723935"/>
                </a:lnTo>
                <a:lnTo>
                  <a:pt x="354845" y="720956"/>
                </a:lnTo>
                <a:lnTo>
                  <a:pt x="360754" y="717930"/>
                </a:lnTo>
                <a:lnTo>
                  <a:pt x="366662" y="714715"/>
                </a:lnTo>
                <a:lnTo>
                  <a:pt x="372523" y="711405"/>
                </a:lnTo>
                <a:lnTo>
                  <a:pt x="378385" y="708048"/>
                </a:lnTo>
                <a:lnTo>
                  <a:pt x="384199" y="704502"/>
                </a:lnTo>
                <a:lnTo>
                  <a:pt x="389918" y="700861"/>
                </a:lnTo>
                <a:lnTo>
                  <a:pt x="395685" y="697173"/>
                </a:lnTo>
                <a:lnTo>
                  <a:pt x="399750" y="694384"/>
                </a:lnTo>
                <a:lnTo>
                  <a:pt x="403815" y="691641"/>
                </a:lnTo>
                <a:lnTo>
                  <a:pt x="407880" y="688757"/>
                </a:lnTo>
                <a:lnTo>
                  <a:pt x="411898" y="685873"/>
                </a:lnTo>
                <a:lnTo>
                  <a:pt x="415869" y="682894"/>
                </a:lnTo>
                <a:lnTo>
                  <a:pt x="419839" y="679915"/>
                </a:lnTo>
                <a:lnTo>
                  <a:pt x="423810" y="676889"/>
                </a:lnTo>
                <a:lnTo>
                  <a:pt x="427733" y="673721"/>
                </a:lnTo>
                <a:lnTo>
                  <a:pt x="431656" y="670601"/>
                </a:lnTo>
                <a:lnTo>
                  <a:pt x="435485" y="667338"/>
                </a:lnTo>
                <a:lnTo>
                  <a:pt x="439361" y="664076"/>
                </a:lnTo>
                <a:lnTo>
                  <a:pt x="443190" y="660719"/>
                </a:lnTo>
                <a:lnTo>
                  <a:pt x="447019" y="657315"/>
                </a:lnTo>
                <a:lnTo>
                  <a:pt x="450800" y="653910"/>
                </a:lnTo>
                <a:lnTo>
                  <a:pt x="454534" y="650459"/>
                </a:lnTo>
                <a:lnTo>
                  <a:pt x="458269" y="646912"/>
                </a:lnTo>
                <a:lnTo>
                  <a:pt x="461956" y="643319"/>
                </a:lnTo>
                <a:lnTo>
                  <a:pt x="465643" y="639678"/>
                </a:lnTo>
                <a:lnTo>
                  <a:pt x="469282" y="635990"/>
                </a:lnTo>
                <a:lnTo>
                  <a:pt x="472875" y="632255"/>
                </a:lnTo>
                <a:lnTo>
                  <a:pt x="476514" y="628520"/>
                </a:lnTo>
                <a:lnTo>
                  <a:pt x="480060" y="624643"/>
                </a:lnTo>
                <a:lnTo>
                  <a:pt x="483557" y="620813"/>
                </a:lnTo>
                <a:lnTo>
                  <a:pt x="487103" y="616888"/>
                </a:lnTo>
                <a:lnTo>
                  <a:pt x="490553" y="612917"/>
                </a:lnTo>
                <a:lnTo>
                  <a:pt x="493956" y="608992"/>
                </a:lnTo>
                <a:lnTo>
                  <a:pt x="497407" y="604926"/>
                </a:lnTo>
                <a:lnTo>
                  <a:pt x="500763" y="600812"/>
                </a:lnTo>
                <a:lnTo>
                  <a:pt x="504119" y="596699"/>
                </a:lnTo>
                <a:lnTo>
                  <a:pt x="507428" y="592538"/>
                </a:lnTo>
                <a:lnTo>
                  <a:pt x="510690" y="588283"/>
                </a:lnTo>
                <a:lnTo>
                  <a:pt x="513951" y="584075"/>
                </a:lnTo>
                <a:lnTo>
                  <a:pt x="517118" y="579772"/>
                </a:lnTo>
                <a:lnTo>
                  <a:pt x="520285" y="575422"/>
                </a:lnTo>
                <a:lnTo>
                  <a:pt x="523452" y="571025"/>
                </a:lnTo>
                <a:lnTo>
                  <a:pt x="526525" y="566628"/>
                </a:lnTo>
                <a:lnTo>
                  <a:pt x="529597" y="562183"/>
                </a:lnTo>
                <a:lnTo>
                  <a:pt x="532575" y="557691"/>
                </a:lnTo>
                <a:lnTo>
                  <a:pt x="535600" y="553199"/>
                </a:lnTo>
                <a:lnTo>
                  <a:pt x="538578" y="548613"/>
                </a:lnTo>
                <a:lnTo>
                  <a:pt x="541414" y="544027"/>
                </a:lnTo>
                <a:lnTo>
                  <a:pt x="544298" y="539346"/>
                </a:lnTo>
                <a:lnTo>
                  <a:pt x="547181" y="534665"/>
                </a:lnTo>
                <a:lnTo>
                  <a:pt x="549970" y="529937"/>
                </a:lnTo>
                <a:lnTo>
                  <a:pt x="552711" y="525209"/>
                </a:lnTo>
                <a:lnTo>
                  <a:pt x="555453" y="520433"/>
                </a:lnTo>
                <a:lnTo>
                  <a:pt x="558100" y="515610"/>
                </a:lnTo>
                <a:lnTo>
                  <a:pt x="560747" y="510788"/>
                </a:lnTo>
                <a:lnTo>
                  <a:pt x="563299" y="505917"/>
                </a:lnTo>
                <a:lnTo>
                  <a:pt x="565852" y="501000"/>
                </a:lnTo>
                <a:lnTo>
                  <a:pt x="568404" y="496083"/>
                </a:lnTo>
                <a:lnTo>
                  <a:pt x="570815" y="491071"/>
                </a:lnTo>
                <a:lnTo>
                  <a:pt x="573226" y="486106"/>
                </a:lnTo>
                <a:lnTo>
                  <a:pt x="575589" y="481047"/>
                </a:lnTo>
                <a:lnTo>
                  <a:pt x="577953" y="475988"/>
                </a:lnTo>
                <a:lnTo>
                  <a:pt x="580222" y="470881"/>
                </a:lnTo>
                <a:lnTo>
                  <a:pt x="582443" y="465775"/>
                </a:lnTo>
                <a:lnTo>
                  <a:pt x="584665" y="460621"/>
                </a:lnTo>
                <a:lnTo>
                  <a:pt x="586792" y="455468"/>
                </a:lnTo>
                <a:lnTo>
                  <a:pt x="588919" y="450267"/>
                </a:lnTo>
                <a:lnTo>
                  <a:pt x="590952" y="445066"/>
                </a:lnTo>
                <a:lnTo>
                  <a:pt x="592890" y="439817"/>
                </a:lnTo>
                <a:lnTo>
                  <a:pt x="594875" y="434522"/>
                </a:lnTo>
                <a:lnTo>
                  <a:pt x="596766" y="429226"/>
                </a:lnTo>
                <a:lnTo>
                  <a:pt x="598656" y="423883"/>
                </a:lnTo>
                <a:lnTo>
                  <a:pt x="600453" y="418588"/>
                </a:lnTo>
                <a:lnTo>
                  <a:pt x="602202" y="413197"/>
                </a:lnTo>
                <a:lnTo>
                  <a:pt x="603903" y="407760"/>
                </a:lnTo>
                <a:lnTo>
                  <a:pt x="605558" y="402417"/>
                </a:lnTo>
                <a:lnTo>
                  <a:pt x="607117" y="396932"/>
                </a:lnTo>
                <a:lnTo>
                  <a:pt x="608677" y="391495"/>
                </a:lnTo>
                <a:lnTo>
                  <a:pt x="610143" y="386010"/>
                </a:lnTo>
                <a:lnTo>
                  <a:pt x="611608" y="380526"/>
                </a:lnTo>
                <a:lnTo>
                  <a:pt x="613026" y="374994"/>
                </a:lnTo>
                <a:lnTo>
                  <a:pt x="614350" y="369462"/>
                </a:lnTo>
                <a:lnTo>
                  <a:pt x="615626" y="363930"/>
                </a:lnTo>
                <a:lnTo>
                  <a:pt x="616855" y="358350"/>
                </a:lnTo>
                <a:lnTo>
                  <a:pt x="618036" y="352724"/>
                </a:lnTo>
                <a:lnTo>
                  <a:pt x="619124" y="347144"/>
                </a:lnTo>
                <a:lnTo>
                  <a:pt x="620211" y="341518"/>
                </a:lnTo>
                <a:lnTo>
                  <a:pt x="621156" y="335844"/>
                </a:lnTo>
                <a:lnTo>
                  <a:pt x="622102" y="330217"/>
                </a:lnTo>
                <a:lnTo>
                  <a:pt x="623000" y="324591"/>
                </a:lnTo>
                <a:lnTo>
                  <a:pt x="623851" y="318870"/>
                </a:lnTo>
                <a:lnTo>
                  <a:pt x="624607" y="313149"/>
                </a:lnTo>
                <a:lnTo>
                  <a:pt x="625316" y="307475"/>
                </a:lnTo>
                <a:lnTo>
                  <a:pt x="625930" y="301706"/>
                </a:lnTo>
                <a:lnTo>
                  <a:pt x="626498" y="296033"/>
                </a:lnTo>
                <a:lnTo>
                  <a:pt x="627018" y="290264"/>
                </a:lnTo>
                <a:lnTo>
                  <a:pt x="627537" y="284496"/>
                </a:lnTo>
                <a:lnTo>
                  <a:pt x="627916" y="278775"/>
                </a:lnTo>
                <a:lnTo>
                  <a:pt x="628247" y="272959"/>
                </a:lnTo>
                <a:lnTo>
                  <a:pt x="628483" y="267191"/>
                </a:lnTo>
                <a:lnTo>
                  <a:pt x="628719" y="261375"/>
                </a:lnTo>
                <a:lnTo>
                  <a:pt x="628861" y="255606"/>
                </a:lnTo>
                <a:lnTo>
                  <a:pt x="629003" y="249791"/>
                </a:lnTo>
                <a:lnTo>
                  <a:pt x="629003" y="243975"/>
                </a:lnTo>
                <a:lnTo>
                  <a:pt x="628908" y="238112"/>
                </a:lnTo>
                <a:lnTo>
                  <a:pt x="628814" y="232296"/>
                </a:lnTo>
                <a:lnTo>
                  <a:pt x="628672" y="226433"/>
                </a:lnTo>
                <a:lnTo>
                  <a:pt x="628436" y="220618"/>
                </a:lnTo>
                <a:lnTo>
                  <a:pt x="628105" y="214755"/>
                </a:lnTo>
                <a:lnTo>
                  <a:pt x="627727" y="208892"/>
                </a:lnTo>
                <a:lnTo>
                  <a:pt x="627301" y="203029"/>
                </a:lnTo>
                <a:lnTo>
                  <a:pt x="626781" y="197166"/>
                </a:lnTo>
                <a:lnTo>
                  <a:pt x="626214" y="191303"/>
                </a:lnTo>
                <a:lnTo>
                  <a:pt x="625552" y="185440"/>
                </a:lnTo>
                <a:lnTo>
                  <a:pt x="624796" y="179577"/>
                </a:lnTo>
                <a:lnTo>
                  <a:pt x="624040" y="173714"/>
                </a:lnTo>
                <a:lnTo>
                  <a:pt x="623189" y="167898"/>
                </a:lnTo>
                <a:lnTo>
                  <a:pt x="622243" y="162035"/>
                </a:lnTo>
                <a:lnTo>
                  <a:pt x="621203" y="156172"/>
                </a:lnTo>
                <a:lnTo>
                  <a:pt x="620164" y="150309"/>
                </a:lnTo>
                <a:lnTo>
                  <a:pt x="618982" y="144446"/>
                </a:lnTo>
                <a:lnTo>
                  <a:pt x="617800" y="138583"/>
                </a:lnTo>
                <a:lnTo>
                  <a:pt x="616524" y="132720"/>
                </a:lnTo>
                <a:lnTo>
                  <a:pt x="615153" y="126857"/>
                </a:lnTo>
                <a:lnTo>
                  <a:pt x="613688" y="120995"/>
                </a:lnTo>
                <a:lnTo>
                  <a:pt x="612175" y="115132"/>
                </a:lnTo>
                <a:lnTo>
                  <a:pt x="610615" y="109316"/>
                </a:lnTo>
                <a:lnTo>
                  <a:pt x="608914" y="103453"/>
                </a:lnTo>
                <a:lnTo>
                  <a:pt x="607165" y="97637"/>
                </a:lnTo>
                <a:lnTo>
                  <a:pt x="605321" y="91774"/>
                </a:lnTo>
                <a:lnTo>
                  <a:pt x="603431" y="85959"/>
                </a:lnTo>
                <a:lnTo>
                  <a:pt x="601492" y="80143"/>
                </a:lnTo>
                <a:lnTo>
                  <a:pt x="599413" y="74374"/>
                </a:lnTo>
                <a:lnTo>
                  <a:pt x="597286" y="68559"/>
                </a:lnTo>
                <a:lnTo>
                  <a:pt x="595064" y="62790"/>
                </a:lnTo>
                <a:lnTo>
                  <a:pt x="594449" y="60994"/>
                </a:lnTo>
                <a:lnTo>
                  <a:pt x="593835" y="59197"/>
                </a:lnTo>
                <a:lnTo>
                  <a:pt x="593362" y="57353"/>
                </a:lnTo>
                <a:lnTo>
                  <a:pt x="592890" y="55509"/>
                </a:lnTo>
                <a:lnTo>
                  <a:pt x="592606" y="53712"/>
                </a:lnTo>
                <a:lnTo>
                  <a:pt x="592322" y="51821"/>
                </a:lnTo>
                <a:lnTo>
                  <a:pt x="592086" y="49977"/>
                </a:lnTo>
                <a:lnTo>
                  <a:pt x="591944" y="48133"/>
                </a:lnTo>
                <a:lnTo>
                  <a:pt x="591897" y="46242"/>
                </a:lnTo>
                <a:lnTo>
                  <a:pt x="591897" y="44398"/>
                </a:lnTo>
                <a:lnTo>
                  <a:pt x="591992" y="42554"/>
                </a:lnTo>
                <a:lnTo>
                  <a:pt x="592086" y="40710"/>
                </a:lnTo>
                <a:lnTo>
                  <a:pt x="592322" y="38866"/>
                </a:lnTo>
                <a:lnTo>
                  <a:pt x="592606" y="37022"/>
                </a:lnTo>
                <a:lnTo>
                  <a:pt x="592984" y="35178"/>
                </a:lnTo>
                <a:lnTo>
                  <a:pt x="593362" y="33381"/>
                </a:lnTo>
                <a:lnTo>
                  <a:pt x="593835" y="31584"/>
                </a:lnTo>
                <a:lnTo>
                  <a:pt x="594355" y="29787"/>
                </a:lnTo>
                <a:lnTo>
                  <a:pt x="594969" y="28038"/>
                </a:lnTo>
                <a:lnTo>
                  <a:pt x="595678" y="26336"/>
                </a:lnTo>
                <a:lnTo>
                  <a:pt x="596387" y="24634"/>
                </a:lnTo>
                <a:lnTo>
                  <a:pt x="597191" y="23026"/>
                </a:lnTo>
                <a:lnTo>
                  <a:pt x="598042" y="21371"/>
                </a:lnTo>
                <a:lnTo>
                  <a:pt x="598987" y="19811"/>
                </a:lnTo>
                <a:lnTo>
                  <a:pt x="599980" y="18251"/>
                </a:lnTo>
                <a:lnTo>
                  <a:pt x="600973" y="16738"/>
                </a:lnTo>
                <a:lnTo>
                  <a:pt x="602154" y="15272"/>
                </a:lnTo>
                <a:lnTo>
                  <a:pt x="603289" y="13853"/>
                </a:lnTo>
                <a:lnTo>
                  <a:pt x="604518" y="12482"/>
                </a:lnTo>
                <a:lnTo>
                  <a:pt x="605747" y="11158"/>
                </a:lnTo>
                <a:lnTo>
                  <a:pt x="607117" y="9929"/>
                </a:lnTo>
                <a:lnTo>
                  <a:pt x="608536" y="8747"/>
                </a:lnTo>
                <a:lnTo>
                  <a:pt x="608819" y="8463"/>
                </a:lnTo>
                <a:lnTo>
                  <a:pt x="609055" y="8227"/>
                </a:lnTo>
                <a:lnTo>
                  <a:pt x="609386" y="8038"/>
                </a:lnTo>
                <a:lnTo>
                  <a:pt x="609670" y="7801"/>
                </a:lnTo>
                <a:lnTo>
                  <a:pt x="611183" y="6667"/>
                </a:lnTo>
                <a:lnTo>
                  <a:pt x="612742" y="5626"/>
                </a:lnTo>
                <a:lnTo>
                  <a:pt x="614350" y="4728"/>
                </a:lnTo>
                <a:lnTo>
                  <a:pt x="615957" y="3877"/>
                </a:lnTo>
                <a:lnTo>
                  <a:pt x="617611" y="3073"/>
                </a:lnTo>
                <a:lnTo>
                  <a:pt x="619218" y="2458"/>
                </a:lnTo>
                <a:lnTo>
                  <a:pt x="620920" y="1844"/>
                </a:lnTo>
                <a:lnTo>
                  <a:pt x="622574" y="1324"/>
                </a:lnTo>
                <a:lnTo>
                  <a:pt x="624276" y="851"/>
                </a:lnTo>
                <a:lnTo>
                  <a:pt x="625930" y="520"/>
                </a:lnTo>
                <a:lnTo>
                  <a:pt x="627679" y="284"/>
                </a:lnTo>
                <a:lnTo>
                  <a:pt x="629381" y="94"/>
                </a:lnTo>
                <a:close/>
              </a:path>
            </a:pathLst>
          </a:custGeom>
          <a:solidFill>
            <a:schemeClr val="accent1">
              <a:lumMod val="40000"/>
              <a:lumOff val="60000"/>
            </a:schemeClr>
          </a:solidFill>
          <a:ln>
            <a:noFill/>
          </a:ln>
        </p:spPr>
        <p:txBody>
          <a:bodyPr wrap="square" lIns="108000" tIns="648000" rIns="288000" bIns="46800" anchor="ctr">
            <a:normAutofit/>
          </a:bodyPr>
          <a:lstStyle/>
          <a:p>
            <a:pPr algn="r"/>
            <a:endParaRPr lang="en-US" altLang="zh-CN" sz="2400" b="1" dirty="0">
              <a:sym typeface="Arial" panose="020B0604020202020204" pitchFamily="34" charset="0"/>
            </a:endParaRPr>
          </a:p>
        </p:txBody>
      </p:sp>
      <p:sp>
        <p:nvSpPr>
          <p:cNvPr id="8" name="KSO_Shape"/>
          <p:cNvSpPr/>
          <p:nvPr>
            <p:custDataLst>
              <p:tags r:id="rId2"/>
            </p:custDataLst>
          </p:nvPr>
        </p:nvSpPr>
        <p:spPr bwMode="auto">
          <a:xfrm>
            <a:off x="5061540" y="1638538"/>
            <a:ext cx="1090583" cy="1673529"/>
          </a:xfrm>
          <a:custGeom>
            <a:avLst/>
            <a:gdLst>
              <a:gd name="T0" fmla="*/ 125565407 w 16896"/>
              <a:gd name="T1" fmla="*/ 125601089 h 25920"/>
              <a:gd name="T2" fmla="*/ 125565407 w 16896"/>
              <a:gd name="T3" fmla="*/ 125601089 h 25920"/>
              <a:gd name="T4" fmla="*/ 125565407 w 16896"/>
              <a:gd name="T5" fmla="*/ 125601089 h 25920"/>
              <a:gd name="T6" fmla="*/ 125565407 w 16896"/>
              <a:gd name="T7" fmla="*/ 125601089 h 25920"/>
              <a:gd name="T8" fmla="*/ 125565407 w 16896"/>
              <a:gd name="T9" fmla="*/ 125601089 h 25920"/>
              <a:gd name="T10" fmla="*/ 125565407 w 16896"/>
              <a:gd name="T11" fmla="*/ 125601089 h 25920"/>
              <a:gd name="T12" fmla="*/ 125565407 w 16896"/>
              <a:gd name="T13" fmla="*/ 125601089 h 25920"/>
              <a:gd name="T14" fmla="*/ 125565407 w 16896"/>
              <a:gd name="T15" fmla="*/ 125601089 h 25920"/>
              <a:gd name="T16" fmla="*/ 125565407 w 16896"/>
              <a:gd name="T17" fmla="*/ 125601089 h 25920"/>
              <a:gd name="T18" fmla="*/ 125565407 w 16896"/>
              <a:gd name="T19" fmla="*/ 125601089 h 25920"/>
              <a:gd name="T20" fmla="*/ 125565407 w 16896"/>
              <a:gd name="T21" fmla="*/ 125601089 h 25920"/>
              <a:gd name="T22" fmla="*/ 125565407 w 16896"/>
              <a:gd name="T23" fmla="*/ 125601089 h 25920"/>
              <a:gd name="T24" fmla="*/ 125565407 w 16896"/>
              <a:gd name="T25" fmla="*/ 125601089 h 25920"/>
              <a:gd name="T26" fmla="*/ 125565407 w 16896"/>
              <a:gd name="T27" fmla="*/ 125601089 h 25920"/>
              <a:gd name="T28" fmla="*/ 125565407 w 16896"/>
              <a:gd name="T29" fmla="*/ 125601089 h 25920"/>
              <a:gd name="T30" fmla="*/ 125565407 w 16896"/>
              <a:gd name="T31" fmla="*/ 125601089 h 25920"/>
              <a:gd name="T32" fmla="*/ 125565407 w 16896"/>
              <a:gd name="T33" fmla="*/ 125601089 h 25920"/>
              <a:gd name="T34" fmla="*/ 125565407 w 16896"/>
              <a:gd name="T35" fmla="*/ 125601089 h 25920"/>
              <a:gd name="T36" fmla="*/ 125565407 w 16896"/>
              <a:gd name="T37" fmla="*/ 125601089 h 25920"/>
              <a:gd name="T38" fmla="*/ 125565407 w 16896"/>
              <a:gd name="T39" fmla="*/ 125601089 h 25920"/>
              <a:gd name="T40" fmla="*/ 125565407 w 16896"/>
              <a:gd name="T41" fmla="*/ 125601089 h 25920"/>
              <a:gd name="T42" fmla="*/ 125565407 w 16896"/>
              <a:gd name="T43" fmla="*/ 125601089 h 25920"/>
              <a:gd name="T44" fmla="*/ 125565407 w 16896"/>
              <a:gd name="T45" fmla="*/ 125601089 h 25920"/>
              <a:gd name="T46" fmla="*/ 125565407 w 16896"/>
              <a:gd name="T47" fmla="*/ 125601089 h 25920"/>
              <a:gd name="T48" fmla="*/ 125565407 w 16896"/>
              <a:gd name="T49" fmla="*/ 125601089 h 25920"/>
              <a:gd name="T50" fmla="*/ 125565407 w 16896"/>
              <a:gd name="T51" fmla="*/ 125601089 h 25920"/>
              <a:gd name="T52" fmla="*/ 125565407 w 16896"/>
              <a:gd name="T53" fmla="*/ 125601089 h 25920"/>
              <a:gd name="T54" fmla="*/ 125565407 w 16896"/>
              <a:gd name="T55" fmla="*/ 125601089 h 25920"/>
              <a:gd name="T56" fmla="*/ 125565407 w 16896"/>
              <a:gd name="T57" fmla="*/ 125601089 h 25920"/>
              <a:gd name="T58" fmla="*/ 125565407 w 16896"/>
              <a:gd name="T59" fmla="*/ 125601089 h 25920"/>
              <a:gd name="T60" fmla="*/ 125565407 w 16896"/>
              <a:gd name="T61" fmla="*/ 125601089 h 25920"/>
              <a:gd name="T62" fmla="*/ 125565407 w 16896"/>
              <a:gd name="T63" fmla="*/ 125601089 h 25920"/>
              <a:gd name="T64" fmla="*/ 125565407 w 16896"/>
              <a:gd name="T65" fmla="*/ 125601089 h 25920"/>
              <a:gd name="T66" fmla="*/ 125565407 w 16896"/>
              <a:gd name="T67" fmla="*/ 125601089 h 25920"/>
              <a:gd name="T68" fmla="*/ 125565407 w 16896"/>
              <a:gd name="T69" fmla="*/ 125601089 h 25920"/>
              <a:gd name="T70" fmla="*/ 125565407 w 16896"/>
              <a:gd name="T71" fmla="*/ 125601089 h 25920"/>
              <a:gd name="T72" fmla="*/ 125565407 w 16896"/>
              <a:gd name="T73" fmla="*/ 125601089 h 25920"/>
              <a:gd name="T74" fmla="*/ 125565407 w 16896"/>
              <a:gd name="T75" fmla="*/ 125601089 h 25920"/>
              <a:gd name="T76" fmla="*/ 125565407 w 16896"/>
              <a:gd name="T77" fmla="*/ 125601089 h 25920"/>
              <a:gd name="T78" fmla="*/ 125565407 w 16896"/>
              <a:gd name="T79" fmla="*/ 125601089 h 25920"/>
              <a:gd name="T80" fmla="*/ 125565407 w 16896"/>
              <a:gd name="T81" fmla="*/ 125601089 h 25920"/>
              <a:gd name="T82" fmla="*/ 125565407 w 16896"/>
              <a:gd name="T83" fmla="*/ 125601089 h 25920"/>
              <a:gd name="T84" fmla="*/ 125565407 w 16896"/>
              <a:gd name="T85" fmla="*/ 125601089 h 25920"/>
              <a:gd name="T86" fmla="*/ 125565407 w 16896"/>
              <a:gd name="T87" fmla="*/ 125601089 h 25920"/>
              <a:gd name="T88" fmla="*/ 125565407 w 16896"/>
              <a:gd name="T89" fmla="*/ 125601089 h 25920"/>
              <a:gd name="T90" fmla="*/ 125565407 w 16896"/>
              <a:gd name="T91" fmla="*/ 125601089 h 25920"/>
              <a:gd name="T92" fmla="*/ 125565407 w 16896"/>
              <a:gd name="T93" fmla="*/ 125601089 h 25920"/>
              <a:gd name="T94" fmla="*/ 125565407 w 16896"/>
              <a:gd name="T95" fmla="*/ 125601089 h 25920"/>
              <a:gd name="T96" fmla="*/ 125565407 w 16896"/>
              <a:gd name="T97" fmla="*/ 125601089 h 25920"/>
              <a:gd name="T98" fmla="*/ 125565407 w 16896"/>
              <a:gd name="T99" fmla="*/ 125601089 h 25920"/>
              <a:gd name="T100" fmla="*/ 125565407 w 16896"/>
              <a:gd name="T101" fmla="*/ 125601089 h 25920"/>
              <a:gd name="T102" fmla="*/ 125565407 w 16896"/>
              <a:gd name="T103" fmla="*/ 125601089 h 25920"/>
              <a:gd name="T104" fmla="*/ 125565407 w 16896"/>
              <a:gd name="T105" fmla="*/ 125601089 h 25920"/>
              <a:gd name="T106" fmla="*/ 125565407 w 16896"/>
              <a:gd name="T107" fmla="*/ 125601089 h 25920"/>
              <a:gd name="T108" fmla="*/ 125565407 w 16896"/>
              <a:gd name="T109" fmla="*/ 125601089 h 25920"/>
              <a:gd name="T110" fmla="*/ 125565407 w 16896"/>
              <a:gd name="T111" fmla="*/ 125601089 h 25920"/>
              <a:gd name="T112" fmla="*/ 125565407 w 16896"/>
              <a:gd name="T113" fmla="*/ 125601089 h 25920"/>
              <a:gd name="T114" fmla="*/ 125565407 w 16896"/>
              <a:gd name="T115" fmla="*/ 125601089 h 25920"/>
              <a:gd name="T116" fmla="*/ 125565407 w 16896"/>
              <a:gd name="T117" fmla="*/ 125601089 h 25920"/>
              <a:gd name="T118" fmla="*/ 125565407 w 16896"/>
              <a:gd name="T119" fmla="*/ 125601089 h 25920"/>
              <a:gd name="T120" fmla="*/ 125565407 w 16896"/>
              <a:gd name="T121" fmla="*/ 125601089 h 259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896" h="25920">
                <a:moveTo>
                  <a:pt x="8525" y="11175"/>
                </a:moveTo>
                <a:lnTo>
                  <a:pt x="8525" y="11175"/>
                </a:lnTo>
                <a:lnTo>
                  <a:pt x="8647" y="11097"/>
                </a:lnTo>
                <a:lnTo>
                  <a:pt x="8768" y="11020"/>
                </a:lnTo>
                <a:lnTo>
                  <a:pt x="8891" y="10945"/>
                </a:lnTo>
                <a:lnTo>
                  <a:pt x="9015" y="10874"/>
                </a:lnTo>
                <a:lnTo>
                  <a:pt x="9139" y="10804"/>
                </a:lnTo>
                <a:lnTo>
                  <a:pt x="9264" y="10736"/>
                </a:lnTo>
                <a:lnTo>
                  <a:pt x="9389" y="10672"/>
                </a:lnTo>
                <a:lnTo>
                  <a:pt x="9515" y="10609"/>
                </a:lnTo>
                <a:lnTo>
                  <a:pt x="9763" y="11147"/>
                </a:lnTo>
                <a:lnTo>
                  <a:pt x="10010" y="11686"/>
                </a:lnTo>
                <a:lnTo>
                  <a:pt x="10254" y="12223"/>
                </a:lnTo>
                <a:lnTo>
                  <a:pt x="10496" y="12760"/>
                </a:lnTo>
                <a:lnTo>
                  <a:pt x="10509" y="12788"/>
                </a:lnTo>
                <a:lnTo>
                  <a:pt x="10523" y="12815"/>
                </a:lnTo>
                <a:lnTo>
                  <a:pt x="10539" y="12842"/>
                </a:lnTo>
                <a:lnTo>
                  <a:pt x="10554" y="12868"/>
                </a:lnTo>
                <a:lnTo>
                  <a:pt x="10571" y="12893"/>
                </a:lnTo>
                <a:lnTo>
                  <a:pt x="10589" y="12918"/>
                </a:lnTo>
                <a:lnTo>
                  <a:pt x="10608" y="12940"/>
                </a:lnTo>
                <a:lnTo>
                  <a:pt x="10627" y="12963"/>
                </a:lnTo>
                <a:lnTo>
                  <a:pt x="10647" y="12986"/>
                </a:lnTo>
                <a:lnTo>
                  <a:pt x="10667" y="13007"/>
                </a:lnTo>
                <a:lnTo>
                  <a:pt x="10689" y="13028"/>
                </a:lnTo>
                <a:lnTo>
                  <a:pt x="10712" y="13047"/>
                </a:lnTo>
                <a:lnTo>
                  <a:pt x="10735" y="13067"/>
                </a:lnTo>
                <a:lnTo>
                  <a:pt x="10759" y="13085"/>
                </a:lnTo>
                <a:lnTo>
                  <a:pt x="10783" y="13102"/>
                </a:lnTo>
                <a:lnTo>
                  <a:pt x="10808" y="13118"/>
                </a:lnTo>
                <a:lnTo>
                  <a:pt x="10835" y="13134"/>
                </a:lnTo>
                <a:lnTo>
                  <a:pt x="10861" y="13148"/>
                </a:lnTo>
                <a:lnTo>
                  <a:pt x="10888" y="13162"/>
                </a:lnTo>
                <a:lnTo>
                  <a:pt x="10915" y="13175"/>
                </a:lnTo>
                <a:lnTo>
                  <a:pt x="10943" y="13187"/>
                </a:lnTo>
                <a:lnTo>
                  <a:pt x="10971" y="13198"/>
                </a:lnTo>
                <a:lnTo>
                  <a:pt x="11000" y="13208"/>
                </a:lnTo>
                <a:lnTo>
                  <a:pt x="11030" y="13216"/>
                </a:lnTo>
                <a:lnTo>
                  <a:pt x="11060" y="13224"/>
                </a:lnTo>
                <a:lnTo>
                  <a:pt x="11091" y="13231"/>
                </a:lnTo>
                <a:lnTo>
                  <a:pt x="11121" y="13237"/>
                </a:lnTo>
                <a:lnTo>
                  <a:pt x="11152" y="13242"/>
                </a:lnTo>
                <a:lnTo>
                  <a:pt x="11184" y="13246"/>
                </a:lnTo>
                <a:lnTo>
                  <a:pt x="11215" y="13248"/>
                </a:lnTo>
                <a:lnTo>
                  <a:pt x="11247" y="13250"/>
                </a:lnTo>
                <a:lnTo>
                  <a:pt x="11279" y="13250"/>
                </a:lnTo>
                <a:lnTo>
                  <a:pt x="11314" y="13250"/>
                </a:lnTo>
                <a:lnTo>
                  <a:pt x="11350" y="13248"/>
                </a:lnTo>
                <a:lnTo>
                  <a:pt x="11384" y="13245"/>
                </a:lnTo>
                <a:lnTo>
                  <a:pt x="11420" y="13240"/>
                </a:lnTo>
                <a:lnTo>
                  <a:pt x="11454" y="13236"/>
                </a:lnTo>
                <a:lnTo>
                  <a:pt x="11489" y="13227"/>
                </a:lnTo>
                <a:lnTo>
                  <a:pt x="11522" y="13219"/>
                </a:lnTo>
                <a:lnTo>
                  <a:pt x="11557" y="13210"/>
                </a:lnTo>
                <a:lnTo>
                  <a:pt x="11590" y="13200"/>
                </a:lnTo>
                <a:lnTo>
                  <a:pt x="11622" y="13188"/>
                </a:lnTo>
                <a:lnTo>
                  <a:pt x="11654" y="13176"/>
                </a:lnTo>
                <a:lnTo>
                  <a:pt x="11686" y="13161"/>
                </a:lnTo>
                <a:lnTo>
                  <a:pt x="11718" y="13146"/>
                </a:lnTo>
                <a:lnTo>
                  <a:pt x="11749" y="13130"/>
                </a:lnTo>
                <a:lnTo>
                  <a:pt x="11779" y="13113"/>
                </a:lnTo>
                <a:lnTo>
                  <a:pt x="11809" y="13094"/>
                </a:lnTo>
                <a:lnTo>
                  <a:pt x="11833" y="13079"/>
                </a:lnTo>
                <a:lnTo>
                  <a:pt x="11857" y="13062"/>
                </a:lnTo>
                <a:lnTo>
                  <a:pt x="11881" y="13045"/>
                </a:lnTo>
                <a:lnTo>
                  <a:pt x="11904" y="13027"/>
                </a:lnTo>
                <a:lnTo>
                  <a:pt x="11927" y="13008"/>
                </a:lnTo>
                <a:lnTo>
                  <a:pt x="11949" y="12989"/>
                </a:lnTo>
                <a:lnTo>
                  <a:pt x="11970" y="12968"/>
                </a:lnTo>
                <a:lnTo>
                  <a:pt x="11992" y="12947"/>
                </a:lnTo>
                <a:lnTo>
                  <a:pt x="12011" y="12927"/>
                </a:lnTo>
                <a:lnTo>
                  <a:pt x="12031" y="12904"/>
                </a:lnTo>
                <a:lnTo>
                  <a:pt x="12050" y="12882"/>
                </a:lnTo>
                <a:lnTo>
                  <a:pt x="12068" y="12859"/>
                </a:lnTo>
                <a:lnTo>
                  <a:pt x="12086" y="12835"/>
                </a:lnTo>
                <a:lnTo>
                  <a:pt x="12103" y="12811"/>
                </a:lnTo>
                <a:lnTo>
                  <a:pt x="12119" y="12786"/>
                </a:lnTo>
                <a:lnTo>
                  <a:pt x="12134" y="12760"/>
                </a:lnTo>
                <a:lnTo>
                  <a:pt x="12437" y="12244"/>
                </a:lnTo>
                <a:lnTo>
                  <a:pt x="12737" y="11725"/>
                </a:lnTo>
                <a:lnTo>
                  <a:pt x="13037" y="11207"/>
                </a:lnTo>
                <a:lnTo>
                  <a:pt x="13334" y="10687"/>
                </a:lnTo>
                <a:lnTo>
                  <a:pt x="13629" y="10167"/>
                </a:lnTo>
                <a:lnTo>
                  <a:pt x="13924" y="9646"/>
                </a:lnTo>
                <a:lnTo>
                  <a:pt x="14217" y="9125"/>
                </a:lnTo>
                <a:lnTo>
                  <a:pt x="14508" y="8603"/>
                </a:lnTo>
                <a:lnTo>
                  <a:pt x="14797" y="8079"/>
                </a:lnTo>
                <a:lnTo>
                  <a:pt x="15085" y="7556"/>
                </a:lnTo>
                <a:lnTo>
                  <a:pt x="15372" y="7031"/>
                </a:lnTo>
                <a:lnTo>
                  <a:pt x="15658" y="6505"/>
                </a:lnTo>
                <a:lnTo>
                  <a:pt x="15942" y="5981"/>
                </a:lnTo>
                <a:lnTo>
                  <a:pt x="16226" y="5454"/>
                </a:lnTo>
                <a:lnTo>
                  <a:pt x="16508" y="4928"/>
                </a:lnTo>
                <a:lnTo>
                  <a:pt x="16789" y="4400"/>
                </a:lnTo>
                <a:lnTo>
                  <a:pt x="16812" y="4355"/>
                </a:lnTo>
                <a:lnTo>
                  <a:pt x="16832" y="4308"/>
                </a:lnTo>
                <a:lnTo>
                  <a:pt x="16849" y="4261"/>
                </a:lnTo>
                <a:lnTo>
                  <a:pt x="16864" y="4213"/>
                </a:lnTo>
                <a:lnTo>
                  <a:pt x="16875" y="4165"/>
                </a:lnTo>
                <a:lnTo>
                  <a:pt x="16885" y="4115"/>
                </a:lnTo>
                <a:lnTo>
                  <a:pt x="16891" y="4067"/>
                </a:lnTo>
                <a:lnTo>
                  <a:pt x="16895" y="4018"/>
                </a:lnTo>
                <a:lnTo>
                  <a:pt x="16896" y="3967"/>
                </a:lnTo>
                <a:lnTo>
                  <a:pt x="16895" y="3918"/>
                </a:lnTo>
                <a:lnTo>
                  <a:pt x="16890" y="3868"/>
                </a:lnTo>
                <a:lnTo>
                  <a:pt x="16888" y="3844"/>
                </a:lnTo>
                <a:lnTo>
                  <a:pt x="16883" y="3820"/>
                </a:lnTo>
                <a:lnTo>
                  <a:pt x="16879" y="3795"/>
                </a:lnTo>
                <a:lnTo>
                  <a:pt x="16874" y="3771"/>
                </a:lnTo>
                <a:lnTo>
                  <a:pt x="16868" y="3747"/>
                </a:lnTo>
                <a:lnTo>
                  <a:pt x="16862" y="3723"/>
                </a:lnTo>
                <a:lnTo>
                  <a:pt x="16855" y="3699"/>
                </a:lnTo>
                <a:lnTo>
                  <a:pt x="16847" y="3676"/>
                </a:lnTo>
                <a:lnTo>
                  <a:pt x="16837" y="3652"/>
                </a:lnTo>
                <a:lnTo>
                  <a:pt x="16828" y="3629"/>
                </a:lnTo>
                <a:lnTo>
                  <a:pt x="16818" y="3606"/>
                </a:lnTo>
                <a:lnTo>
                  <a:pt x="16808" y="3583"/>
                </a:lnTo>
                <a:lnTo>
                  <a:pt x="16796" y="3560"/>
                </a:lnTo>
                <a:lnTo>
                  <a:pt x="16785" y="3538"/>
                </a:lnTo>
                <a:lnTo>
                  <a:pt x="16772" y="3516"/>
                </a:lnTo>
                <a:lnTo>
                  <a:pt x="16759" y="3495"/>
                </a:lnTo>
                <a:lnTo>
                  <a:pt x="16732" y="3454"/>
                </a:lnTo>
                <a:lnTo>
                  <a:pt x="16702" y="3414"/>
                </a:lnTo>
                <a:lnTo>
                  <a:pt x="16670" y="3376"/>
                </a:lnTo>
                <a:lnTo>
                  <a:pt x="16637" y="3340"/>
                </a:lnTo>
                <a:lnTo>
                  <a:pt x="16601" y="3306"/>
                </a:lnTo>
                <a:lnTo>
                  <a:pt x="16563" y="3274"/>
                </a:lnTo>
                <a:lnTo>
                  <a:pt x="16524" y="3244"/>
                </a:lnTo>
                <a:lnTo>
                  <a:pt x="16483" y="3216"/>
                </a:lnTo>
                <a:lnTo>
                  <a:pt x="16440" y="3190"/>
                </a:lnTo>
                <a:lnTo>
                  <a:pt x="16419" y="3179"/>
                </a:lnTo>
                <a:lnTo>
                  <a:pt x="16397" y="3167"/>
                </a:lnTo>
                <a:lnTo>
                  <a:pt x="16374" y="3156"/>
                </a:lnTo>
                <a:lnTo>
                  <a:pt x="16351" y="3145"/>
                </a:lnTo>
                <a:lnTo>
                  <a:pt x="16328" y="3136"/>
                </a:lnTo>
                <a:lnTo>
                  <a:pt x="16304" y="3127"/>
                </a:lnTo>
                <a:lnTo>
                  <a:pt x="16280" y="3119"/>
                </a:lnTo>
                <a:lnTo>
                  <a:pt x="16256" y="3111"/>
                </a:lnTo>
                <a:lnTo>
                  <a:pt x="11200" y="1575"/>
                </a:lnTo>
                <a:lnTo>
                  <a:pt x="6147" y="39"/>
                </a:lnTo>
                <a:lnTo>
                  <a:pt x="6122" y="32"/>
                </a:lnTo>
                <a:lnTo>
                  <a:pt x="6097" y="25"/>
                </a:lnTo>
                <a:lnTo>
                  <a:pt x="6070" y="20"/>
                </a:lnTo>
                <a:lnTo>
                  <a:pt x="6045" y="15"/>
                </a:lnTo>
                <a:lnTo>
                  <a:pt x="6020" y="10"/>
                </a:lnTo>
                <a:lnTo>
                  <a:pt x="5993" y="7"/>
                </a:lnTo>
                <a:lnTo>
                  <a:pt x="5968" y="5"/>
                </a:lnTo>
                <a:lnTo>
                  <a:pt x="5943" y="2"/>
                </a:lnTo>
                <a:lnTo>
                  <a:pt x="5917" y="1"/>
                </a:lnTo>
                <a:lnTo>
                  <a:pt x="5891" y="0"/>
                </a:lnTo>
                <a:lnTo>
                  <a:pt x="5866" y="0"/>
                </a:lnTo>
                <a:lnTo>
                  <a:pt x="5840" y="1"/>
                </a:lnTo>
                <a:lnTo>
                  <a:pt x="5814" y="2"/>
                </a:lnTo>
                <a:lnTo>
                  <a:pt x="5789" y="5"/>
                </a:lnTo>
                <a:lnTo>
                  <a:pt x="5764" y="8"/>
                </a:lnTo>
                <a:lnTo>
                  <a:pt x="5739" y="11"/>
                </a:lnTo>
                <a:lnTo>
                  <a:pt x="5713" y="16"/>
                </a:lnTo>
                <a:lnTo>
                  <a:pt x="5688" y="21"/>
                </a:lnTo>
                <a:lnTo>
                  <a:pt x="5663" y="26"/>
                </a:lnTo>
                <a:lnTo>
                  <a:pt x="5639" y="33"/>
                </a:lnTo>
                <a:lnTo>
                  <a:pt x="5615" y="40"/>
                </a:lnTo>
                <a:lnTo>
                  <a:pt x="5590" y="47"/>
                </a:lnTo>
                <a:lnTo>
                  <a:pt x="5565" y="56"/>
                </a:lnTo>
                <a:lnTo>
                  <a:pt x="5542" y="64"/>
                </a:lnTo>
                <a:lnTo>
                  <a:pt x="5518" y="75"/>
                </a:lnTo>
                <a:lnTo>
                  <a:pt x="5495" y="85"/>
                </a:lnTo>
                <a:lnTo>
                  <a:pt x="5471" y="95"/>
                </a:lnTo>
                <a:lnTo>
                  <a:pt x="5450" y="108"/>
                </a:lnTo>
                <a:lnTo>
                  <a:pt x="5427" y="119"/>
                </a:lnTo>
                <a:lnTo>
                  <a:pt x="5405" y="132"/>
                </a:lnTo>
                <a:lnTo>
                  <a:pt x="5382" y="146"/>
                </a:lnTo>
                <a:lnTo>
                  <a:pt x="5361" y="160"/>
                </a:lnTo>
                <a:lnTo>
                  <a:pt x="5336" y="178"/>
                </a:lnTo>
                <a:lnTo>
                  <a:pt x="5311" y="196"/>
                </a:lnTo>
                <a:lnTo>
                  <a:pt x="5287" y="216"/>
                </a:lnTo>
                <a:lnTo>
                  <a:pt x="5263" y="236"/>
                </a:lnTo>
                <a:lnTo>
                  <a:pt x="5240" y="258"/>
                </a:lnTo>
                <a:lnTo>
                  <a:pt x="5218" y="280"/>
                </a:lnTo>
                <a:lnTo>
                  <a:pt x="5196" y="303"/>
                </a:lnTo>
                <a:lnTo>
                  <a:pt x="5174" y="327"/>
                </a:lnTo>
                <a:lnTo>
                  <a:pt x="5152" y="354"/>
                </a:lnTo>
                <a:lnTo>
                  <a:pt x="5132" y="381"/>
                </a:lnTo>
                <a:lnTo>
                  <a:pt x="5112" y="409"/>
                </a:lnTo>
                <a:lnTo>
                  <a:pt x="5094" y="437"/>
                </a:lnTo>
                <a:lnTo>
                  <a:pt x="5077" y="467"/>
                </a:lnTo>
                <a:lnTo>
                  <a:pt x="5059" y="496"/>
                </a:lnTo>
                <a:lnTo>
                  <a:pt x="5044" y="526"/>
                </a:lnTo>
                <a:lnTo>
                  <a:pt x="5031" y="557"/>
                </a:lnTo>
                <a:lnTo>
                  <a:pt x="5018" y="588"/>
                </a:lnTo>
                <a:lnTo>
                  <a:pt x="5007" y="619"/>
                </a:lnTo>
                <a:lnTo>
                  <a:pt x="4995" y="651"/>
                </a:lnTo>
                <a:lnTo>
                  <a:pt x="4986" y="682"/>
                </a:lnTo>
                <a:lnTo>
                  <a:pt x="4978" y="714"/>
                </a:lnTo>
                <a:lnTo>
                  <a:pt x="4971" y="746"/>
                </a:lnTo>
                <a:lnTo>
                  <a:pt x="4965" y="779"/>
                </a:lnTo>
                <a:lnTo>
                  <a:pt x="4961" y="812"/>
                </a:lnTo>
                <a:lnTo>
                  <a:pt x="4957" y="845"/>
                </a:lnTo>
                <a:lnTo>
                  <a:pt x="4955" y="878"/>
                </a:lnTo>
                <a:lnTo>
                  <a:pt x="4954" y="910"/>
                </a:lnTo>
                <a:lnTo>
                  <a:pt x="4954" y="944"/>
                </a:lnTo>
                <a:lnTo>
                  <a:pt x="4955" y="977"/>
                </a:lnTo>
                <a:lnTo>
                  <a:pt x="4957" y="1010"/>
                </a:lnTo>
                <a:lnTo>
                  <a:pt x="4961" y="1043"/>
                </a:lnTo>
                <a:lnTo>
                  <a:pt x="4965" y="1076"/>
                </a:lnTo>
                <a:lnTo>
                  <a:pt x="4971" y="1109"/>
                </a:lnTo>
                <a:lnTo>
                  <a:pt x="4979" y="1141"/>
                </a:lnTo>
                <a:lnTo>
                  <a:pt x="4987" y="1173"/>
                </a:lnTo>
                <a:lnTo>
                  <a:pt x="4996" y="1205"/>
                </a:lnTo>
                <a:lnTo>
                  <a:pt x="5008" y="1237"/>
                </a:lnTo>
                <a:lnTo>
                  <a:pt x="5020" y="1270"/>
                </a:lnTo>
                <a:lnTo>
                  <a:pt x="5033" y="1301"/>
                </a:lnTo>
                <a:lnTo>
                  <a:pt x="5048" y="1332"/>
                </a:lnTo>
                <a:lnTo>
                  <a:pt x="5630" y="2512"/>
                </a:lnTo>
                <a:lnTo>
                  <a:pt x="6209" y="3691"/>
                </a:lnTo>
                <a:lnTo>
                  <a:pt x="6054" y="3817"/>
                </a:lnTo>
                <a:lnTo>
                  <a:pt x="5901" y="3945"/>
                </a:lnTo>
                <a:lnTo>
                  <a:pt x="5749" y="4076"/>
                </a:lnTo>
                <a:lnTo>
                  <a:pt x="5600" y="4208"/>
                </a:lnTo>
                <a:lnTo>
                  <a:pt x="5452" y="4343"/>
                </a:lnTo>
                <a:lnTo>
                  <a:pt x="5306" y="4478"/>
                </a:lnTo>
                <a:lnTo>
                  <a:pt x="5162" y="4616"/>
                </a:lnTo>
                <a:lnTo>
                  <a:pt x="5018" y="4756"/>
                </a:lnTo>
                <a:lnTo>
                  <a:pt x="4877" y="4896"/>
                </a:lnTo>
                <a:lnTo>
                  <a:pt x="4738" y="5039"/>
                </a:lnTo>
                <a:lnTo>
                  <a:pt x="4600" y="5183"/>
                </a:lnTo>
                <a:lnTo>
                  <a:pt x="4465" y="5329"/>
                </a:lnTo>
                <a:lnTo>
                  <a:pt x="4331" y="5477"/>
                </a:lnTo>
                <a:lnTo>
                  <a:pt x="4199" y="5625"/>
                </a:lnTo>
                <a:lnTo>
                  <a:pt x="4069" y="5775"/>
                </a:lnTo>
                <a:lnTo>
                  <a:pt x="3941" y="5928"/>
                </a:lnTo>
                <a:lnTo>
                  <a:pt x="3813" y="6082"/>
                </a:lnTo>
                <a:lnTo>
                  <a:pt x="3689" y="6237"/>
                </a:lnTo>
                <a:lnTo>
                  <a:pt x="3566" y="6393"/>
                </a:lnTo>
                <a:lnTo>
                  <a:pt x="3445" y="6551"/>
                </a:lnTo>
                <a:lnTo>
                  <a:pt x="3327" y="6711"/>
                </a:lnTo>
                <a:lnTo>
                  <a:pt x="3208" y="6871"/>
                </a:lnTo>
                <a:lnTo>
                  <a:pt x="3094" y="7033"/>
                </a:lnTo>
                <a:lnTo>
                  <a:pt x="2980" y="7196"/>
                </a:lnTo>
                <a:lnTo>
                  <a:pt x="2869" y="7362"/>
                </a:lnTo>
                <a:lnTo>
                  <a:pt x="2760" y="7528"/>
                </a:lnTo>
                <a:lnTo>
                  <a:pt x="2652" y="7696"/>
                </a:lnTo>
                <a:lnTo>
                  <a:pt x="2546" y="7864"/>
                </a:lnTo>
                <a:lnTo>
                  <a:pt x="2443" y="8034"/>
                </a:lnTo>
                <a:lnTo>
                  <a:pt x="2341" y="8205"/>
                </a:lnTo>
                <a:lnTo>
                  <a:pt x="2242" y="8379"/>
                </a:lnTo>
                <a:lnTo>
                  <a:pt x="2145" y="8552"/>
                </a:lnTo>
                <a:lnTo>
                  <a:pt x="2048" y="8726"/>
                </a:lnTo>
                <a:lnTo>
                  <a:pt x="1955" y="8903"/>
                </a:lnTo>
                <a:lnTo>
                  <a:pt x="1864" y="9080"/>
                </a:lnTo>
                <a:lnTo>
                  <a:pt x="1774" y="9258"/>
                </a:lnTo>
                <a:lnTo>
                  <a:pt x="1687" y="9437"/>
                </a:lnTo>
                <a:lnTo>
                  <a:pt x="1602" y="9618"/>
                </a:lnTo>
                <a:lnTo>
                  <a:pt x="1518" y="9800"/>
                </a:lnTo>
                <a:lnTo>
                  <a:pt x="1437" y="9982"/>
                </a:lnTo>
                <a:lnTo>
                  <a:pt x="1359" y="10166"/>
                </a:lnTo>
                <a:lnTo>
                  <a:pt x="1282" y="10350"/>
                </a:lnTo>
                <a:lnTo>
                  <a:pt x="1206" y="10536"/>
                </a:lnTo>
                <a:lnTo>
                  <a:pt x="1134" y="10722"/>
                </a:lnTo>
                <a:lnTo>
                  <a:pt x="1064" y="10910"/>
                </a:lnTo>
                <a:lnTo>
                  <a:pt x="995" y="11098"/>
                </a:lnTo>
                <a:lnTo>
                  <a:pt x="928" y="11286"/>
                </a:lnTo>
                <a:lnTo>
                  <a:pt x="865" y="11477"/>
                </a:lnTo>
                <a:lnTo>
                  <a:pt x="803" y="11667"/>
                </a:lnTo>
                <a:lnTo>
                  <a:pt x="744" y="11859"/>
                </a:lnTo>
                <a:lnTo>
                  <a:pt x="686" y="12052"/>
                </a:lnTo>
                <a:lnTo>
                  <a:pt x="631" y="12245"/>
                </a:lnTo>
                <a:lnTo>
                  <a:pt x="578" y="12439"/>
                </a:lnTo>
                <a:lnTo>
                  <a:pt x="528" y="12634"/>
                </a:lnTo>
                <a:lnTo>
                  <a:pt x="479" y="12829"/>
                </a:lnTo>
                <a:lnTo>
                  <a:pt x="433" y="13025"/>
                </a:lnTo>
                <a:lnTo>
                  <a:pt x="389" y="13223"/>
                </a:lnTo>
                <a:lnTo>
                  <a:pt x="348" y="13420"/>
                </a:lnTo>
                <a:lnTo>
                  <a:pt x="308" y="13618"/>
                </a:lnTo>
                <a:lnTo>
                  <a:pt x="271" y="13816"/>
                </a:lnTo>
                <a:lnTo>
                  <a:pt x="236" y="14016"/>
                </a:lnTo>
                <a:lnTo>
                  <a:pt x="204" y="14216"/>
                </a:lnTo>
                <a:lnTo>
                  <a:pt x="174" y="14417"/>
                </a:lnTo>
                <a:lnTo>
                  <a:pt x="146" y="14618"/>
                </a:lnTo>
                <a:lnTo>
                  <a:pt x="122" y="14816"/>
                </a:lnTo>
                <a:lnTo>
                  <a:pt x="99" y="15014"/>
                </a:lnTo>
                <a:lnTo>
                  <a:pt x="79" y="15211"/>
                </a:lnTo>
                <a:lnTo>
                  <a:pt x="61" y="15409"/>
                </a:lnTo>
                <a:lnTo>
                  <a:pt x="46" y="15606"/>
                </a:lnTo>
                <a:lnTo>
                  <a:pt x="32" y="15802"/>
                </a:lnTo>
                <a:lnTo>
                  <a:pt x="22" y="15997"/>
                </a:lnTo>
                <a:lnTo>
                  <a:pt x="13" y="16194"/>
                </a:lnTo>
                <a:lnTo>
                  <a:pt x="7" y="16388"/>
                </a:lnTo>
                <a:lnTo>
                  <a:pt x="2" y="16583"/>
                </a:lnTo>
                <a:lnTo>
                  <a:pt x="0" y="16777"/>
                </a:lnTo>
                <a:lnTo>
                  <a:pt x="1" y="16970"/>
                </a:lnTo>
                <a:lnTo>
                  <a:pt x="3" y="17163"/>
                </a:lnTo>
                <a:lnTo>
                  <a:pt x="8" y="17355"/>
                </a:lnTo>
                <a:lnTo>
                  <a:pt x="15" y="17546"/>
                </a:lnTo>
                <a:lnTo>
                  <a:pt x="24" y="17738"/>
                </a:lnTo>
                <a:lnTo>
                  <a:pt x="36" y="17927"/>
                </a:lnTo>
                <a:lnTo>
                  <a:pt x="49" y="18116"/>
                </a:lnTo>
                <a:lnTo>
                  <a:pt x="65" y="18306"/>
                </a:lnTo>
                <a:lnTo>
                  <a:pt x="84" y="18493"/>
                </a:lnTo>
                <a:lnTo>
                  <a:pt x="103" y="18680"/>
                </a:lnTo>
                <a:lnTo>
                  <a:pt x="126" y="18866"/>
                </a:lnTo>
                <a:lnTo>
                  <a:pt x="150" y="19052"/>
                </a:lnTo>
                <a:lnTo>
                  <a:pt x="178" y="19237"/>
                </a:lnTo>
                <a:lnTo>
                  <a:pt x="207" y="19420"/>
                </a:lnTo>
                <a:lnTo>
                  <a:pt x="238" y="19603"/>
                </a:lnTo>
                <a:lnTo>
                  <a:pt x="271" y="19786"/>
                </a:lnTo>
                <a:lnTo>
                  <a:pt x="305" y="19966"/>
                </a:lnTo>
                <a:lnTo>
                  <a:pt x="343" y="20146"/>
                </a:lnTo>
                <a:lnTo>
                  <a:pt x="382" y="20325"/>
                </a:lnTo>
                <a:lnTo>
                  <a:pt x="425" y="20503"/>
                </a:lnTo>
                <a:lnTo>
                  <a:pt x="468" y="20680"/>
                </a:lnTo>
                <a:lnTo>
                  <a:pt x="514" y="20855"/>
                </a:lnTo>
                <a:lnTo>
                  <a:pt x="561" y="21030"/>
                </a:lnTo>
                <a:lnTo>
                  <a:pt x="612" y="21203"/>
                </a:lnTo>
                <a:lnTo>
                  <a:pt x="663" y="21375"/>
                </a:lnTo>
                <a:lnTo>
                  <a:pt x="717" y="21546"/>
                </a:lnTo>
                <a:lnTo>
                  <a:pt x="773" y="21716"/>
                </a:lnTo>
                <a:lnTo>
                  <a:pt x="832" y="21885"/>
                </a:lnTo>
                <a:lnTo>
                  <a:pt x="892" y="22053"/>
                </a:lnTo>
                <a:lnTo>
                  <a:pt x="954" y="22219"/>
                </a:lnTo>
                <a:lnTo>
                  <a:pt x="1018" y="22384"/>
                </a:lnTo>
                <a:lnTo>
                  <a:pt x="1084" y="22547"/>
                </a:lnTo>
                <a:lnTo>
                  <a:pt x="1152" y="22709"/>
                </a:lnTo>
                <a:lnTo>
                  <a:pt x="1223" y="22871"/>
                </a:lnTo>
                <a:lnTo>
                  <a:pt x="1296" y="23030"/>
                </a:lnTo>
                <a:lnTo>
                  <a:pt x="1369" y="23188"/>
                </a:lnTo>
                <a:lnTo>
                  <a:pt x="1446" y="23345"/>
                </a:lnTo>
                <a:lnTo>
                  <a:pt x="1524" y="23500"/>
                </a:lnTo>
                <a:lnTo>
                  <a:pt x="1604" y="23653"/>
                </a:lnTo>
                <a:lnTo>
                  <a:pt x="1686" y="23806"/>
                </a:lnTo>
                <a:lnTo>
                  <a:pt x="1769" y="23956"/>
                </a:lnTo>
                <a:lnTo>
                  <a:pt x="1856" y="24105"/>
                </a:lnTo>
                <a:lnTo>
                  <a:pt x="1944" y="24252"/>
                </a:lnTo>
                <a:lnTo>
                  <a:pt x="2033" y="24398"/>
                </a:lnTo>
                <a:lnTo>
                  <a:pt x="2125" y="24542"/>
                </a:lnTo>
                <a:lnTo>
                  <a:pt x="2218" y="24685"/>
                </a:lnTo>
                <a:lnTo>
                  <a:pt x="2315" y="24826"/>
                </a:lnTo>
                <a:lnTo>
                  <a:pt x="2412" y="24965"/>
                </a:lnTo>
                <a:lnTo>
                  <a:pt x="2511" y="25103"/>
                </a:lnTo>
                <a:lnTo>
                  <a:pt x="2612" y="25238"/>
                </a:lnTo>
                <a:lnTo>
                  <a:pt x="2715" y="25371"/>
                </a:lnTo>
                <a:lnTo>
                  <a:pt x="2819" y="25503"/>
                </a:lnTo>
                <a:lnTo>
                  <a:pt x="2926" y="25634"/>
                </a:lnTo>
                <a:lnTo>
                  <a:pt x="2953" y="25664"/>
                </a:lnTo>
                <a:lnTo>
                  <a:pt x="2980" y="25693"/>
                </a:lnTo>
                <a:lnTo>
                  <a:pt x="3009" y="25719"/>
                </a:lnTo>
                <a:lnTo>
                  <a:pt x="3037" y="25744"/>
                </a:lnTo>
                <a:lnTo>
                  <a:pt x="3067" y="25768"/>
                </a:lnTo>
                <a:lnTo>
                  <a:pt x="3098" y="25790"/>
                </a:lnTo>
                <a:lnTo>
                  <a:pt x="3129" y="25810"/>
                </a:lnTo>
                <a:lnTo>
                  <a:pt x="3161" y="25828"/>
                </a:lnTo>
                <a:lnTo>
                  <a:pt x="3195" y="25845"/>
                </a:lnTo>
                <a:lnTo>
                  <a:pt x="3228" y="25860"/>
                </a:lnTo>
                <a:lnTo>
                  <a:pt x="3262" y="25874"/>
                </a:lnTo>
                <a:lnTo>
                  <a:pt x="3297" y="25886"/>
                </a:lnTo>
                <a:lnTo>
                  <a:pt x="3331" y="25896"/>
                </a:lnTo>
                <a:lnTo>
                  <a:pt x="3367" y="25904"/>
                </a:lnTo>
                <a:lnTo>
                  <a:pt x="3401" y="25911"/>
                </a:lnTo>
                <a:lnTo>
                  <a:pt x="3437" y="25915"/>
                </a:lnTo>
                <a:lnTo>
                  <a:pt x="3474" y="25919"/>
                </a:lnTo>
                <a:lnTo>
                  <a:pt x="3509" y="25920"/>
                </a:lnTo>
                <a:lnTo>
                  <a:pt x="3546" y="25920"/>
                </a:lnTo>
                <a:lnTo>
                  <a:pt x="3581" y="25918"/>
                </a:lnTo>
                <a:lnTo>
                  <a:pt x="3617" y="25914"/>
                </a:lnTo>
                <a:lnTo>
                  <a:pt x="3654" y="25909"/>
                </a:lnTo>
                <a:lnTo>
                  <a:pt x="3689" y="25902"/>
                </a:lnTo>
                <a:lnTo>
                  <a:pt x="3725" y="25892"/>
                </a:lnTo>
                <a:lnTo>
                  <a:pt x="3760" y="25881"/>
                </a:lnTo>
                <a:lnTo>
                  <a:pt x="3796" y="25868"/>
                </a:lnTo>
                <a:lnTo>
                  <a:pt x="3830" y="25855"/>
                </a:lnTo>
                <a:lnTo>
                  <a:pt x="3865" y="25838"/>
                </a:lnTo>
                <a:lnTo>
                  <a:pt x="3899" y="25820"/>
                </a:lnTo>
                <a:lnTo>
                  <a:pt x="3933" y="25801"/>
                </a:lnTo>
                <a:lnTo>
                  <a:pt x="3966" y="25779"/>
                </a:lnTo>
                <a:lnTo>
                  <a:pt x="3998" y="25755"/>
                </a:lnTo>
                <a:lnTo>
                  <a:pt x="4004" y="25750"/>
                </a:lnTo>
                <a:lnTo>
                  <a:pt x="4011" y="25746"/>
                </a:lnTo>
                <a:lnTo>
                  <a:pt x="4016" y="25741"/>
                </a:lnTo>
                <a:lnTo>
                  <a:pt x="4022" y="25735"/>
                </a:lnTo>
                <a:lnTo>
                  <a:pt x="4052" y="25710"/>
                </a:lnTo>
                <a:lnTo>
                  <a:pt x="4081" y="25684"/>
                </a:lnTo>
                <a:lnTo>
                  <a:pt x="4107" y="25656"/>
                </a:lnTo>
                <a:lnTo>
                  <a:pt x="4133" y="25627"/>
                </a:lnTo>
                <a:lnTo>
                  <a:pt x="4157" y="25597"/>
                </a:lnTo>
                <a:lnTo>
                  <a:pt x="4182" y="25566"/>
                </a:lnTo>
                <a:lnTo>
                  <a:pt x="4203" y="25534"/>
                </a:lnTo>
                <a:lnTo>
                  <a:pt x="4224" y="25501"/>
                </a:lnTo>
                <a:lnTo>
                  <a:pt x="4244" y="25468"/>
                </a:lnTo>
                <a:lnTo>
                  <a:pt x="4262" y="25433"/>
                </a:lnTo>
                <a:lnTo>
                  <a:pt x="4279" y="25399"/>
                </a:lnTo>
                <a:lnTo>
                  <a:pt x="4294" y="25363"/>
                </a:lnTo>
                <a:lnTo>
                  <a:pt x="4309" y="25327"/>
                </a:lnTo>
                <a:lnTo>
                  <a:pt x="4322" y="25290"/>
                </a:lnTo>
                <a:lnTo>
                  <a:pt x="4333" y="25252"/>
                </a:lnTo>
                <a:lnTo>
                  <a:pt x="4343" y="25214"/>
                </a:lnTo>
                <a:lnTo>
                  <a:pt x="4351" y="25176"/>
                </a:lnTo>
                <a:lnTo>
                  <a:pt x="4359" y="25137"/>
                </a:lnTo>
                <a:lnTo>
                  <a:pt x="4365" y="25098"/>
                </a:lnTo>
                <a:lnTo>
                  <a:pt x="4370" y="25059"/>
                </a:lnTo>
                <a:lnTo>
                  <a:pt x="4372" y="25020"/>
                </a:lnTo>
                <a:lnTo>
                  <a:pt x="4374" y="24981"/>
                </a:lnTo>
                <a:lnTo>
                  <a:pt x="4374" y="24942"/>
                </a:lnTo>
                <a:lnTo>
                  <a:pt x="4373" y="24902"/>
                </a:lnTo>
                <a:lnTo>
                  <a:pt x="4370" y="24863"/>
                </a:lnTo>
                <a:lnTo>
                  <a:pt x="4365" y="24824"/>
                </a:lnTo>
                <a:lnTo>
                  <a:pt x="4359" y="24784"/>
                </a:lnTo>
                <a:lnTo>
                  <a:pt x="4353" y="24746"/>
                </a:lnTo>
                <a:lnTo>
                  <a:pt x="4343" y="24707"/>
                </a:lnTo>
                <a:lnTo>
                  <a:pt x="4333" y="24668"/>
                </a:lnTo>
                <a:lnTo>
                  <a:pt x="4320" y="24630"/>
                </a:lnTo>
                <a:lnTo>
                  <a:pt x="4307" y="24592"/>
                </a:lnTo>
                <a:lnTo>
                  <a:pt x="4260" y="24470"/>
                </a:lnTo>
                <a:lnTo>
                  <a:pt x="4215" y="24347"/>
                </a:lnTo>
                <a:lnTo>
                  <a:pt x="4171" y="24225"/>
                </a:lnTo>
                <a:lnTo>
                  <a:pt x="4130" y="24102"/>
                </a:lnTo>
                <a:lnTo>
                  <a:pt x="4090" y="23979"/>
                </a:lnTo>
                <a:lnTo>
                  <a:pt x="4051" y="23855"/>
                </a:lnTo>
                <a:lnTo>
                  <a:pt x="4014" y="23732"/>
                </a:lnTo>
                <a:lnTo>
                  <a:pt x="3978" y="23608"/>
                </a:lnTo>
                <a:lnTo>
                  <a:pt x="3945" y="23485"/>
                </a:lnTo>
                <a:lnTo>
                  <a:pt x="3913" y="23361"/>
                </a:lnTo>
                <a:lnTo>
                  <a:pt x="3882" y="23237"/>
                </a:lnTo>
                <a:lnTo>
                  <a:pt x="3853" y="23113"/>
                </a:lnTo>
                <a:lnTo>
                  <a:pt x="3826" y="22989"/>
                </a:lnTo>
                <a:lnTo>
                  <a:pt x="3801" y="22865"/>
                </a:lnTo>
                <a:lnTo>
                  <a:pt x="3776" y="22741"/>
                </a:lnTo>
                <a:lnTo>
                  <a:pt x="3754" y="22617"/>
                </a:lnTo>
                <a:lnTo>
                  <a:pt x="3732" y="22493"/>
                </a:lnTo>
                <a:lnTo>
                  <a:pt x="3712" y="22369"/>
                </a:lnTo>
                <a:lnTo>
                  <a:pt x="3694" y="22246"/>
                </a:lnTo>
                <a:lnTo>
                  <a:pt x="3678" y="22122"/>
                </a:lnTo>
                <a:lnTo>
                  <a:pt x="3662" y="21998"/>
                </a:lnTo>
                <a:lnTo>
                  <a:pt x="3648" y="21874"/>
                </a:lnTo>
                <a:lnTo>
                  <a:pt x="3636" y="21750"/>
                </a:lnTo>
                <a:lnTo>
                  <a:pt x="3625" y="21626"/>
                </a:lnTo>
                <a:lnTo>
                  <a:pt x="3616" y="21502"/>
                </a:lnTo>
                <a:lnTo>
                  <a:pt x="3608" y="21378"/>
                </a:lnTo>
                <a:lnTo>
                  <a:pt x="3601" y="21254"/>
                </a:lnTo>
                <a:lnTo>
                  <a:pt x="3596" y="21131"/>
                </a:lnTo>
                <a:lnTo>
                  <a:pt x="3593" y="21007"/>
                </a:lnTo>
                <a:lnTo>
                  <a:pt x="3591" y="20884"/>
                </a:lnTo>
                <a:lnTo>
                  <a:pt x="3589" y="20760"/>
                </a:lnTo>
                <a:lnTo>
                  <a:pt x="3589" y="20637"/>
                </a:lnTo>
                <a:lnTo>
                  <a:pt x="3592" y="20514"/>
                </a:lnTo>
                <a:lnTo>
                  <a:pt x="3595" y="20392"/>
                </a:lnTo>
                <a:lnTo>
                  <a:pt x="3600" y="20269"/>
                </a:lnTo>
                <a:lnTo>
                  <a:pt x="3605" y="20147"/>
                </a:lnTo>
                <a:lnTo>
                  <a:pt x="3612" y="20024"/>
                </a:lnTo>
                <a:lnTo>
                  <a:pt x="3620" y="19903"/>
                </a:lnTo>
                <a:lnTo>
                  <a:pt x="3631" y="19781"/>
                </a:lnTo>
                <a:lnTo>
                  <a:pt x="3642" y="19659"/>
                </a:lnTo>
                <a:lnTo>
                  <a:pt x="3654" y="19539"/>
                </a:lnTo>
                <a:lnTo>
                  <a:pt x="3667" y="19417"/>
                </a:lnTo>
                <a:lnTo>
                  <a:pt x="3682" y="19297"/>
                </a:lnTo>
                <a:lnTo>
                  <a:pt x="3698" y="19176"/>
                </a:lnTo>
                <a:lnTo>
                  <a:pt x="3716" y="19055"/>
                </a:lnTo>
                <a:lnTo>
                  <a:pt x="3735" y="18936"/>
                </a:lnTo>
                <a:lnTo>
                  <a:pt x="3755" y="18817"/>
                </a:lnTo>
                <a:lnTo>
                  <a:pt x="3775" y="18697"/>
                </a:lnTo>
                <a:lnTo>
                  <a:pt x="3798" y="18578"/>
                </a:lnTo>
                <a:lnTo>
                  <a:pt x="3821" y="18460"/>
                </a:lnTo>
                <a:lnTo>
                  <a:pt x="3846" y="18341"/>
                </a:lnTo>
                <a:lnTo>
                  <a:pt x="3872" y="18223"/>
                </a:lnTo>
                <a:lnTo>
                  <a:pt x="3899" y="18106"/>
                </a:lnTo>
                <a:lnTo>
                  <a:pt x="3927" y="17989"/>
                </a:lnTo>
                <a:lnTo>
                  <a:pt x="3957" y="17872"/>
                </a:lnTo>
                <a:lnTo>
                  <a:pt x="3988" y="17756"/>
                </a:lnTo>
                <a:lnTo>
                  <a:pt x="4019" y="17640"/>
                </a:lnTo>
                <a:lnTo>
                  <a:pt x="4052" y="17525"/>
                </a:lnTo>
                <a:lnTo>
                  <a:pt x="4085" y="17409"/>
                </a:lnTo>
                <a:lnTo>
                  <a:pt x="4120" y="17296"/>
                </a:lnTo>
                <a:lnTo>
                  <a:pt x="4156" y="17181"/>
                </a:lnTo>
                <a:lnTo>
                  <a:pt x="4193" y="17067"/>
                </a:lnTo>
                <a:lnTo>
                  <a:pt x="4231" y="16955"/>
                </a:lnTo>
                <a:lnTo>
                  <a:pt x="4271" y="16842"/>
                </a:lnTo>
                <a:lnTo>
                  <a:pt x="4311" y="16730"/>
                </a:lnTo>
                <a:lnTo>
                  <a:pt x="4353" y="16618"/>
                </a:lnTo>
                <a:lnTo>
                  <a:pt x="4394" y="16507"/>
                </a:lnTo>
                <a:lnTo>
                  <a:pt x="4437" y="16397"/>
                </a:lnTo>
                <a:lnTo>
                  <a:pt x="4482" y="16287"/>
                </a:lnTo>
                <a:lnTo>
                  <a:pt x="4527" y="16178"/>
                </a:lnTo>
                <a:lnTo>
                  <a:pt x="4574" y="16069"/>
                </a:lnTo>
                <a:lnTo>
                  <a:pt x="4621" y="15961"/>
                </a:lnTo>
                <a:lnTo>
                  <a:pt x="4669" y="15853"/>
                </a:lnTo>
                <a:lnTo>
                  <a:pt x="4719" y="15746"/>
                </a:lnTo>
                <a:lnTo>
                  <a:pt x="4769" y="15639"/>
                </a:lnTo>
                <a:lnTo>
                  <a:pt x="4820" y="15534"/>
                </a:lnTo>
                <a:lnTo>
                  <a:pt x="4871" y="15428"/>
                </a:lnTo>
                <a:lnTo>
                  <a:pt x="4925" y="15324"/>
                </a:lnTo>
                <a:lnTo>
                  <a:pt x="4979" y="15220"/>
                </a:lnTo>
                <a:lnTo>
                  <a:pt x="5033" y="15117"/>
                </a:lnTo>
                <a:lnTo>
                  <a:pt x="5089" y="15015"/>
                </a:lnTo>
                <a:lnTo>
                  <a:pt x="5145" y="14913"/>
                </a:lnTo>
                <a:lnTo>
                  <a:pt x="5203" y="14812"/>
                </a:lnTo>
                <a:lnTo>
                  <a:pt x="5261" y="14712"/>
                </a:lnTo>
                <a:lnTo>
                  <a:pt x="5320" y="14612"/>
                </a:lnTo>
                <a:lnTo>
                  <a:pt x="5381" y="14513"/>
                </a:lnTo>
                <a:lnTo>
                  <a:pt x="5442" y="14414"/>
                </a:lnTo>
                <a:lnTo>
                  <a:pt x="5502" y="14317"/>
                </a:lnTo>
                <a:lnTo>
                  <a:pt x="5565" y="14220"/>
                </a:lnTo>
                <a:lnTo>
                  <a:pt x="5629" y="14125"/>
                </a:lnTo>
                <a:lnTo>
                  <a:pt x="5692" y="14030"/>
                </a:lnTo>
                <a:lnTo>
                  <a:pt x="5757" y="13936"/>
                </a:lnTo>
                <a:lnTo>
                  <a:pt x="5822" y="13843"/>
                </a:lnTo>
                <a:lnTo>
                  <a:pt x="5889" y="13750"/>
                </a:lnTo>
                <a:lnTo>
                  <a:pt x="5956" y="13658"/>
                </a:lnTo>
                <a:lnTo>
                  <a:pt x="6023" y="13567"/>
                </a:lnTo>
                <a:lnTo>
                  <a:pt x="6092" y="13478"/>
                </a:lnTo>
                <a:lnTo>
                  <a:pt x="6161" y="13388"/>
                </a:lnTo>
                <a:lnTo>
                  <a:pt x="6231" y="13300"/>
                </a:lnTo>
                <a:lnTo>
                  <a:pt x="6302" y="13213"/>
                </a:lnTo>
                <a:lnTo>
                  <a:pt x="6373" y="13126"/>
                </a:lnTo>
                <a:lnTo>
                  <a:pt x="6446" y="13040"/>
                </a:lnTo>
                <a:lnTo>
                  <a:pt x="6518" y="12957"/>
                </a:lnTo>
                <a:lnTo>
                  <a:pt x="6591" y="12873"/>
                </a:lnTo>
                <a:lnTo>
                  <a:pt x="6666" y="12790"/>
                </a:lnTo>
                <a:lnTo>
                  <a:pt x="6740" y="12709"/>
                </a:lnTo>
                <a:lnTo>
                  <a:pt x="6815" y="12627"/>
                </a:lnTo>
                <a:lnTo>
                  <a:pt x="6892" y="12548"/>
                </a:lnTo>
                <a:lnTo>
                  <a:pt x="6968" y="12469"/>
                </a:lnTo>
                <a:lnTo>
                  <a:pt x="7045" y="12391"/>
                </a:lnTo>
                <a:lnTo>
                  <a:pt x="7123" y="12314"/>
                </a:lnTo>
                <a:lnTo>
                  <a:pt x="7201" y="12238"/>
                </a:lnTo>
                <a:lnTo>
                  <a:pt x="7280" y="12163"/>
                </a:lnTo>
                <a:lnTo>
                  <a:pt x="7359" y="12090"/>
                </a:lnTo>
                <a:lnTo>
                  <a:pt x="7439" y="12018"/>
                </a:lnTo>
                <a:lnTo>
                  <a:pt x="7520" y="11946"/>
                </a:lnTo>
                <a:lnTo>
                  <a:pt x="7601" y="11875"/>
                </a:lnTo>
                <a:lnTo>
                  <a:pt x="7683" y="11806"/>
                </a:lnTo>
                <a:lnTo>
                  <a:pt x="7764" y="11737"/>
                </a:lnTo>
                <a:lnTo>
                  <a:pt x="7847" y="11671"/>
                </a:lnTo>
                <a:lnTo>
                  <a:pt x="7930" y="11604"/>
                </a:lnTo>
                <a:lnTo>
                  <a:pt x="8014" y="11540"/>
                </a:lnTo>
                <a:lnTo>
                  <a:pt x="8098" y="11477"/>
                </a:lnTo>
                <a:lnTo>
                  <a:pt x="8182" y="11414"/>
                </a:lnTo>
                <a:lnTo>
                  <a:pt x="8267" y="11353"/>
                </a:lnTo>
                <a:lnTo>
                  <a:pt x="8353" y="11292"/>
                </a:lnTo>
                <a:lnTo>
                  <a:pt x="8439" y="11234"/>
                </a:lnTo>
                <a:lnTo>
                  <a:pt x="8525" y="11175"/>
                </a:lnTo>
                <a:close/>
              </a:path>
            </a:pathLst>
          </a:custGeom>
          <a:solidFill>
            <a:schemeClr val="accent2">
              <a:lumMod val="20000"/>
              <a:lumOff val="80000"/>
            </a:schemeClr>
          </a:solidFill>
          <a:ln>
            <a:noFill/>
          </a:ln>
        </p:spPr>
        <p:txBody>
          <a:bodyPr wrap="square" lIns="252000" rIns="144000" bIns="648000" anchor="ctr">
            <a:normAutofit/>
          </a:bodyPr>
          <a:lstStyle/>
          <a:p>
            <a:pPr algn="r"/>
            <a:endParaRPr lang="en-US" altLang="zh-CN" sz="2400" b="1" dirty="0">
              <a:solidFill>
                <a:schemeClr val="bg1"/>
              </a:solidFill>
              <a:sym typeface="Arial" panose="020B0604020202020204" pitchFamily="34" charset="0"/>
            </a:endParaRPr>
          </a:p>
        </p:txBody>
      </p:sp>
      <p:sp>
        <p:nvSpPr>
          <p:cNvPr id="9" name="矩形 8"/>
          <p:cNvSpPr/>
          <p:nvPr>
            <p:custDataLst>
              <p:tags r:id="rId3"/>
            </p:custDataLst>
          </p:nvPr>
        </p:nvSpPr>
        <p:spPr>
          <a:xfrm>
            <a:off x="6151880" y="1638300"/>
            <a:ext cx="5167630" cy="1269365"/>
          </a:xfrm>
          <a:prstGeom prst="rect">
            <a:avLst/>
          </a:prstGeom>
          <a:solidFill>
            <a:schemeClr val="accent1">
              <a:lumMod val="20000"/>
              <a:lumOff val="80000"/>
            </a:schemeClr>
          </a:solidFill>
        </p:spPr>
        <p:style>
          <a:lnRef idx="2">
            <a:schemeClr val="dk1">
              <a:shade val="50000"/>
            </a:schemeClr>
          </a:lnRef>
          <a:fillRef idx="1">
            <a:schemeClr val="dk1"/>
          </a:fillRef>
          <a:effectRef idx="0">
            <a:schemeClr val="dk1"/>
          </a:effectRef>
          <a:fontRef idx="minor">
            <a:schemeClr val="lt1"/>
          </a:fontRef>
        </p:style>
        <p:txBody>
          <a:bodyPr wrap="square" anchor="ctr" anchorCtr="0">
            <a:noAutofit/>
          </a:bodyPr>
          <a:lstStyle/>
          <a:p>
            <a:pPr marL="0" indent="0" algn="just">
              <a:lnSpc>
                <a:spcPct val="120000"/>
              </a:lnSpc>
              <a:spcBef>
                <a:spcPts val="0"/>
              </a:spcBef>
              <a:spcAft>
                <a:spcPts val="0"/>
              </a:spcAft>
              <a:buSzPct val="100000"/>
            </a:pPr>
            <a:r>
              <a:rPr lang="zh-CN" altLang="en-US" sz="3200" b="1" kern="0" dirty="0">
                <a:solidFill>
                  <a:schemeClr val="tx1"/>
                </a:solidFill>
                <a:latin typeface="华文楷体" panose="02010600040101010101" pitchFamily="2" charset="-122"/>
                <a:ea typeface="华文楷体" panose="02010600040101010101" pitchFamily="2" charset="-122"/>
                <a:sym typeface="+mn-ea"/>
              </a:rPr>
              <a:t>中央与地方如何分配权力，才能建立强有力的政府？</a:t>
            </a:r>
            <a:endParaRPr lang="zh-CN" altLang="en-US" sz="3200" b="1" kern="0" dirty="0">
              <a:solidFill>
                <a:schemeClr val="tx1"/>
              </a:solidFill>
              <a:latin typeface="华文楷体" panose="02010600040101010101" pitchFamily="2" charset="-122"/>
              <a:ea typeface="华文楷体" panose="02010600040101010101" pitchFamily="2" charset="-122"/>
              <a:sym typeface="+mn-ea"/>
            </a:endParaRPr>
          </a:p>
        </p:txBody>
      </p:sp>
      <p:sp>
        <p:nvSpPr>
          <p:cNvPr id="11" name="矩形 10"/>
          <p:cNvSpPr/>
          <p:nvPr>
            <p:custDataLst>
              <p:tags r:id="rId4"/>
            </p:custDataLst>
          </p:nvPr>
        </p:nvSpPr>
        <p:spPr>
          <a:xfrm>
            <a:off x="490855" y="4173220"/>
            <a:ext cx="4518660" cy="1118870"/>
          </a:xfrm>
          <a:prstGeom prst="rect">
            <a:avLst/>
          </a:prstGeom>
          <a:solidFill>
            <a:schemeClr val="accent2">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anchor="ctr" anchorCtr="0">
            <a:noAutofit/>
          </a:bodyPr>
          <a:lstStyle/>
          <a:p>
            <a:pPr marL="0" indent="0" algn="just">
              <a:lnSpc>
                <a:spcPct val="120000"/>
              </a:lnSpc>
              <a:spcBef>
                <a:spcPts val="0"/>
              </a:spcBef>
              <a:spcAft>
                <a:spcPts val="0"/>
              </a:spcAft>
              <a:buSzPct val="100000"/>
            </a:pPr>
            <a:r>
              <a:rPr lang="zh-CN" altLang="en-US" sz="3100" b="1" kern="0" dirty="0">
                <a:solidFill>
                  <a:schemeClr val="tx1"/>
                </a:solidFill>
                <a:latin typeface="华文楷体" panose="02010600040101010101" pitchFamily="2" charset="-122"/>
                <a:ea typeface="华文楷体" panose="02010600040101010101" pitchFamily="2" charset="-122"/>
                <a:sym typeface="+mn-ea"/>
              </a:rPr>
              <a:t>权力结构如何分配，才能维护共和制？</a:t>
            </a:r>
            <a:endParaRPr lang="zh-CN" altLang="en-US" sz="3100" b="1" kern="0" dirty="0">
              <a:solidFill>
                <a:schemeClr val="tx1"/>
              </a:solidFill>
              <a:latin typeface="华文楷体" panose="02010600040101010101" pitchFamily="2" charset="-122"/>
              <a:ea typeface="华文楷体" panose="02010600040101010101" pitchFamily="2" charset="-122"/>
              <a:sym typeface="+mn-ea"/>
            </a:endParaRPr>
          </a:p>
        </p:txBody>
      </p:sp>
      <p:sp>
        <p:nvSpPr>
          <p:cNvPr id="7" name="文本框 4"/>
          <p:cNvSpPr txBox="1"/>
          <p:nvPr>
            <p:custDataLst>
              <p:tags r:id="rId5"/>
            </p:custDataLst>
          </p:nvPr>
        </p:nvSpPr>
        <p:spPr>
          <a:xfrm>
            <a:off x="2422085" y="125730"/>
            <a:ext cx="7636510" cy="645160"/>
          </a:xfrm>
          <a:prstGeom prst="rect">
            <a:avLst/>
          </a:prstGeom>
          <a:noFill/>
        </p:spPr>
        <p:txBody>
          <a:bodyPr wrap="square" rtlCol="0" anchor="t">
            <a:spAutoFit/>
          </a:bodyPr>
          <a:lstStyle/>
          <a:p>
            <a:pPr lvl="2" algn="l">
              <a:buBlip>
                <a:blip r:embed="rId6"/>
              </a:buBlip>
            </a:pPr>
            <a:r>
              <a:rPr lang="zh-CN" altLang="en-US" sz="3600" b="1" spc="260" dirty="0">
                <a:solidFill>
                  <a:srgbClr val="FF0000"/>
                </a:solidFill>
                <a:latin typeface="黑体" panose="02010609060101010101" pitchFamily="49" charset="-122"/>
                <a:ea typeface="黑体" panose="02010609060101010101" pitchFamily="49" charset="-122"/>
                <a:cs typeface="汉仪尚巍手书简" panose="00020600040101010101" charset="-122"/>
                <a:sym typeface="+mn-ea"/>
              </a:rPr>
              <a:t>择生机，</a:t>
            </a:r>
            <a:r>
              <a:rPr lang="zh-CN" altLang="en-US" sz="3600" b="1" spc="260" dirty="0">
                <a:latin typeface="黑体" panose="02010609060101010101" pitchFamily="49" charset="-122"/>
                <a:ea typeface="黑体" panose="02010609060101010101" pitchFamily="49" charset="-122"/>
                <a:cs typeface="汉仪尚巍手书简" panose="00020600040101010101" charset="-122"/>
                <a:sym typeface="+mn-ea"/>
              </a:rPr>
              <a:t>整顿乱象护自由</a:t>
            </a:r>
            <a:endParaRPr lang="zh-CN" altLang="en-US" sz="3600" b="1" spc="260" dirty="0">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1.2"/>
                                          </p:val>
                                        </p:tav>
                                      </p:tavLst>
                                    </p:anim>
                                    <p:anim calcmode="lin" valueType="num">
                                      <p:cBhvr>
                                        <p:cTn id="8" dur="500" fill="hold"/>
                                        <p:tgtEl>
                                          <p:spTgt spid="9"/>
                                        </p:tgtEl>
                                        <p:attrNameLst>
                                          <p:attrName>ppt_h</p:attrName>
                                        </p:attrNameLst>
                                      </p:cBhvr>
                                      <p:tavLst>
                                        <p:tav tm="0">
                                          <p:val>
                                            <p:fltVal val="0"/>
                                          </p:val>
                                        </p:tav>
                                        <p:tav tm="100000">
                                          <p:val>
                                            <p:strVal val="#ppt_h*1.2"/>
                                          </p:val>
                                        </p:tav>
                                      </p:tavLst>
                                    </p:anim>
                                    <p:animEffect transition="in" filter="fade">
                                      <p:cBhvr>
                                        <p:cTn id="9" dur="500"/>
                                        <p:tgtEl>
                                          <p:spTgt spid="9"/>
                                        </p:tgtEl>
                                      </p:cBhvr>
                                    </p:animEffect>
                                    <p:anim to="" calcmode="lin" valueType="num">
                                      <p:cBhvr>
                                        <p:cTn id="10" dur="500" fill="hold">
                                          <p:stCondLst>
                                            <p:cond delay="0"/>
                                          </p:stCondLst>
                                        </p:cTn>
                                        <p:tgtEl>
                                          <p:spTgt spid="9"/>
                                        </p:tgtEl>
                                        <p:attrNameLst>
                                          <p:attrName>ppt_x</p:attrName>
                                        </p:attrNameLst>
                                      </p:cBhvr>
                                      <p:tavLst>
                                        <p:tav tm="0">
                                          <p:val>
                                            <p:fltVal val="0.64909"/>
                                          </p:val>
                                        </p:tav>
                                        <p:tav tm="100000">
                                          <p:val>
                                            <p:fltVal val="0.52505"/>
                                          </p:val>
                                        </p:tav>
                                      </p:tavLst>
                                    </p:anim>
                                    <p:anim to="" calcmode="lin" valueType="num">
                                      <p:cBhvr>
                                        <p:cTn id="11" dur="500" fill="hold">
                                          <p:stCondLst>
                                            <p:cond delay="0"/>
                                          </p:stCondLst>
                                        </p:cTn>
                                        <p:tgtEl>
                                          <p:spTgt spid="9"/>
                                        </p:tgtEl>
                                        <p:attrNameLst>
                                          <p:attrName>ppt_y</p:attrName>
                                        </p:attrNameLst>
                                      </p:cBhvr>
                                      <p:tavLst>
                                        <p:tav tm="0">
                                          <p:val>
                                            <p:fltVal val="0.5"/>
                                          </p:val>
                                        </p:tav>
                                        <p:tav tm="100000">
                                          <p:val>
                                            <p:fltVal val="0.58319"/>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1.2"/>
                                          </p:val>
                                        </p:tav>
                                      </p:tavLst>
                                    </p:anim>
                                    <p:anim calcmode="lin" valueType="num">
                                      <p:cBhvr>
                                        <p:cTn id="17" dur="500" fill="hold"/>
                                        <p:tgtEl>
                                          <p:spTgt spid="11"/>
                                        </p:tgtEl>
                                        <p:attrNameLst>
                                          <p:attrName>ppt_h</p:attrName>
                                        </p:attrNameLst>
                                      </p:cBhvr>
                                      <p:tavLst>
                                        <p:tav tm="0">
                                          <p:val>
                                            <p:fltVal val="0"/>
                                          </p:val>
                                        </p:tav>
                                        <p:tav tm="100000">
                                          <p:val>
                                            <p:strVal val="#ppt_h*1.2"/>
                                          </p:val>
                                        </p:tav>
                                      </p:tavLst>
                                    </p:anim>
                                    <p:animEffect transition="in" filter="fade">
                                      <p:cBhvr>
                                        <p:cTn id="18" dur="500"/>
                                        <p:tgtEl>
                                          <p:spTgt spid="11"/>
                                        </p:tgtEl>
                                      </p:cBhvr>
                                    </p:animEffect>
                                    <p:anim to="" calcmode="lin" valueType="num">
                                      <p:cBhvr>
                                        <p:cTn id="19" dur="500" fill="hold">
                                          <p:stCondLst>
                                            <p:cond delay="0"/>
                                          </p:stCondLst>
                                        </p:cTn>
                                        <p:tgtEl>
                                          <p:spTgt spid="11"/>
                                        </p:tgtEl>
                                        <p:attrNameLst>
                                          <p:attrName>ppt_x</p:attrName>
                                        </p:attrNameLst>
                                      </p:cBhvr>
                                      <p:tavLst>
                                        <p:tav tm="0">
                                          <p:val>
                                            <p:fltVal val="0.64909"/>
                                          </p:val>
                                        </p:tav>
                                        <p:tav tm="100000">
                                          <p:val>
                                            <p:fltVal val="0.26641"/>
                                          </p:val>
                                        </p:tav>
                                      </p:tavLst>
                                    </p:anim>
                                    <p:anim to="" calcmode="lin" valueType="num">
                                      <p:cBhvr>
                                        <p:cTn id="20" dur="500" fill="hold">
                                          <p:stCondLst>
                                            <p:cond delay="0"/>
                                          </p:stCondLst>
                                        </p:cTn>
                                        <p:tgtEl>
                                          <p:spTgt spid="11"/>
                                        </p:tgtEl>
                                        <p:attrNameLst>
                                          <p:attrName>ppt_y</p:attrName>
                                        </p:attrNameLst>
                                      </p:cBhvr>
                                      <p:tavLst>
                                        <p:tav tm="0">
                                          <p:val>
                                            <p:fltVal val="0.5"/>
                                          </p:val>
                                        </p:tav>
                                        <p:tav tm="100000">
                                          <p:val>
                                            <p:fltVal val="0.76778"/>
                                          </p:val>
                                        </p:tav>
                                      </p:tavLst>
                                    </p:anim>
                                  </p:childTnLst>
                                </p:cTn>
                              </p:par>
                              <p:par>
                                <p:cTn id="21" presetID="35" presetClass="path" presetSubtype="0" accel="50000" decel="50000" fill="hold" grpId="1" nodeType="withEffect">
                                  <p:stCondLst>
                                    <p:cond delay="0"/>
                                  </p:stCondLst>
                                  <p:childTnLst>
                                    <p:anim calcmode="lin" valueType="num">
                                      <p:cBhvr additive="base">
                                        <p:cTn id="22" dur="500" fill="hold">
                                          <p:stCondLst>
                                            <p:cond delay="0"/>
                                          </p:stCondLst>
                                        </p:cTn>
                                        <p:tgtEl>
                                          <p:spTgt spid="9"/>
                                        </p:tgtEl>
                                        <p:attrNameLst>
                                          <p:attrName>ppt_x</p:attrName>
                                        </p:attrNameLst>
                                      </p:cBhvr>
                                      <p:tavLst>
                                        <p:tav tm="0">
                                          <p:val>
                                            <p:strVal val="ppt_x"/>
                                          </p:val>
                                        </p:tav>
                                        <p:tav tm="100000">
                                          <p:val>
                                            <p:fltVal val="0.75734"/>
                                          </p:val>
                                        </p:tav>
                                      </p:tavLst>
                                    </p:anim>
                                    <p:anim calcmode="lin" valueType="num">
                                      <p:cBhvr additive="base">
                                        <p:cTn id="23" dur="500" fill="hold">
                                          <p:stCondLst>
                                            <p:cond delay="0"/>
                                          </p:stCondLst>
                                        </p:cTn>
                                        <p:tgtEl>
                                          <p:spTgt spid="9"/>
                                        </p:tgtEl>
                                        <p:attrNameLst>
                                          <p:attrName>ppt_y</p:attrName>
                                        </p:attrNameLst>
                                      </p:cBhvr>
                                      <p:tavLst>
                                        <p:tav tm="0">
                                          <p:val>
                                            <p:strVal val="ppt_y"/>
                                          </p:val>
                                        </p:tav>
                                        <p:tav tm="100000">
                                          <p:val>
                                            <p:fltVal val="0.40912"/>
                                          </p:val>
                                        </p:tav>
                                      </p:tavLst>
                                    </p:anim>
                                    <p:anim calcmode="lin" valueType="num">
                                      <p:cBhvr additive="base">
                                        <p:cTn id="24" dur="500" fill="hold">
                                          <p:stCondLst>
                                            <p:cond delay="0"/>
                                          </p:stCondLst>
                                        </p:cTn>
                                        <p:tgtEl>
                                          <p:spTgt spid="9"/>
                                        </p:tgtEl>
                                        <p:attrNameLst>
                                          <p:attrName>ppt_w</p:attrName>
                                        </p:attrNameLst>
                                      </p:cBhvr>
                                      <p:tavLst>
                                        <p:tav tm="0">
                                          <p:val>
                                            <p:strVal val="ppt_w"/>
                                          </p:val>
                                        </p:tav>
                                        <p:tav tm="100000">
                                          <p:val>
                                            <p:strVal val="#ppt_w"/>
                                          </p:val>
                                        </p:tav>
                                      </p:tavLst>
                                    </p:anim>
                                    <p:anim calcmode="lin" valueType="num">
                                      <p:cBhvr additive="base">
                                        <p:cTn id="25" dur="500" fill="hold">
                                          <p:stCondLst>
                                            <p:cond delay="0"/>
                                          </p:stCondLst>
                                        </p:cTn>
                                        <p:tgtEl>
                                          <p:spTgt spid="9"/>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35" presetClass="path" presetSubtype="0" accel="50000" decel="50000" fill="hold" grpId="1" nodeType="clickEffect">
                                  <p:stCondLst>
                                    <p:cond delay="0"/>
                                  </p:stCondLst>
                                  <p:childTnLst>
                                    <p:anim calcmode="lin" valueType="num">
                                      <p:cBhvr additive="base">
                                        <p:cTn id="29" dur="250" fill="hold">
                                          <p:stCondLst>
                                            <p:cond delay="0"/>
                                          </p:stCondLst>
                                        </p:cTn>
                                        <p:tgtEl>
                                          <p:spTgt spid="11"/>
                                        </p:tgtEl>
                                        <p:attrNameLst>
                                          <p:attrName>ppt_x</p:attrName>
                                        </p:attrNameLst>
                                      </p:cBhvr>
                                      <p:tavLst>
                                        <p:tav tm="0">
                                          <p:val>
                                            <p:strVal val="ppt_x"/>
                                          </p:val>
                                        </p:tav>
                                        <p:tav tm="100000">
                                          <p:val>
                                            <p:fltVal val="0.26641"/>
                                          </p:val>
                                        </p:tav>
                                      </p:tavLst>
                                    </p:anim>
                                    <p:anim calcmode="lin" valueType="num">
                                      <p:cBhvr additive="base">
                                        <p:cTn id="30" dur="250" fill="hold">
                                          <p:stCondLst>
                                            <p:cond delay="0"/>
                                          </p:stCondLst>
                                        </p:cTn>
                                        <p:tgtEl>
                                          <p:spTgt spid="11"/>
                                        </p:tgtEl>
                                        <p:attrNameLst>
                                          <p:attrName>ppt_y</p:attrName>
                                        </p:attrNameLst>
                                      </p:cBhvr>
                                      <p:tavLst>
                                        <p:tav tm="0">
                                          <p:val>
                                            <p:strVal val="ppt_y"/>
                                          </p:val>
                                        </p:tav>
                                        <p:tav tm="100000">
                                          <p:val>
                                            <p:fltVal val="0.76778"/>
                                          </p:val>
                                        </p:tav>
                                      </p:tavLst>
                                    </p:anim>
                                    <p:anim calcmode="lin" valueType="num">
                                      <p:cBhvr additive="base">
                                        <p:cTn id="31" dur="250" fill="hold">
                                          <p:stCondLst>
                                            <p:cond delay="0"/>
                                          </p:stCondLst>
                                        </p:cTn>
                                        <p:tgtEl>
                                          <p:spTgt spid="11"/>
                                        </p:tgtEl>
                                        <p:attrNameLst>
                                          <p:attrName>ppt_w</p:attrName>
                                        </p:attrNameLst>
                                      </p:cBhvr>
                                      <p:tavLst>
                                        <p:tav tm="0">
                                          <p:val>
                                            <p:strVal val="ppt_w"/>
                                          </p:val>
                                        </p:tav>
                                        <p:tav tm="100000">
                                          <p:val>
                                            <p:strVal val="#ppt_w"/>
                                          </p:val>
                                        </p:tav>
                                      </p:tavLst>
                                    </p:anim>
                                    <p:anim calcmode="lin" valueType="num">
                                      <p:cBhvr additive="base">
                                        <p:cTn id="32" dur="250" fill="hold">
                                          <p:stCondLst>
                                            <p:cond delay="0"/>
                                          </p:stCondLst>
                                        </p:cTn>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11" grpId="0" bldLvl="0" animBg="1"/>
      <p:bldP spid="11"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AutoShape 5"/>
          <p:cNvSpPr/>
          <p:nvPr/>
        </p:nvSpPr>
        <p:spPr bwMode="auto">
          <a:xfrm>
            <a:off x="1313974" y="3838033"/>
            <a:ext cx="348464" cy="2886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1" y="0"/>
                  <a:pt x="20944" y="162"/>
                  <a:pt x="21206" y="479"/>
                </a:cubicBezTo>
                <a:cubicBezTo>
                  <a:pt x="21468" y="799"/>
                  <a:pt x="21600" y="1178"/>
                  <a:pt x="21600" y="1618"/>
                </a:cubicBezTo>
                <a:lnTo>
                  <a:pt x="21600" y="19981"/>
                </a:lnTo>
                <a:cubicBezTo>
                  <a:pt x="21600" y="20421"/>
                  <a:pt x="21468" y="20801"/>
                  <a:pt x="21206" y="21121"/>
                </a:cubicBezTo>
                <a:cubicBezTo>
                  <a:pt x="20944" y="21437"/>
                  <a:pt x="20631" y="21599"/>
                  <a:pt x="20263" y="21599"/>
                </a:cubicBezTo>
                <a:lnTo>
                  <a:pt x="1345" y="21599"/>
                </a:lnTo>
                <a:cubicBezTo>
                  <a:pt x="981" y="21599"/>
                  <a:pt x="662" y="21437"/>
                  <a:pt x="398" y="21121"/>
                </a:cubicBezTo>
                <a:cubicBezTo>
                  <a:pt x="131" y="20801"/>
                  <a:pt x="0" y="20421"/>
                  <a:pt x="0" y="19981"/>
                </a:cubicBezTo>
                <a:lnTo>
                  <a:pt x="0" y="1618"/>
                </a:lnTo>
                <a:cubicBezTo>
                  <a:pt x="0" y="1178"/>
                  <a:pt x="131" y="799"/>
                  <a:pt x="398" y="479"/>
                </a:cubicBezTo>
                <a:cubicBezTo>
                  <a:pt x="662" y="162"/>
                  <a:pt x="981" y="0"/>
                  <a:pt x="1345" y="0"/>
                </a:cubicBezTo>
                <a:lnTo>
                  <a:pt x="20263" y="0"/>
                </a:lnTo>
                <a:close/>
                <a:moveTo>
                  <a:pt x="4052" y="2171"/>
                </a:moveTo>
                <a:cubicBezTo>
                  <a:pt x="4052" y="2021"/>
                  <a:pt x="4009" y="1892"/>
                  <a:pt x="3924" y="1783"/>
                </a:cubicBezTo>
                <a:cubicBezTo>
                  <a:pt x="3839" y="1677"/>
                  <a:pt x="3729" y="1621"/>
                  <a:pt x="3593" y="1621"/>
                </a:cubicBezTo>
                <a:lnTo>
                  <a:pt x="1801" y="1621"/>
                </a:lnTo>
                <a:cubicBezTo>
                  <a:pt x="1676" y="1621"/>
                  <a:pt x="1568" y="1674"/>
                  <a:pt x="1480" y="1777"/>
                </a:cubicBezTo>
                <a:cubicBezTo>
                  <a:pt x="1390" y="1880"/>
                  <a:pt x="1343" y="2012"/>
                  <a:pt x="1343" y="2171"/>
                </a:cubicBezTo>
                <a:lnTo>
                  <a:pt x="1343" y="4321"/>
                </a:lnTo>
                <a:cubicBezTo>
                  <a:pt x="1343" y="4470"/>
                  <a:pt x="1387" y="4603"/>
                  <a:pt x="1473" y="4708"/>
                </a:cubicBezTo>
                <a:cubicBezTo>
                  <a:pt x="1558" y="4817"/>
                  <a:pt x="1669" y="4867"/>
                  <a:pt x="1801" y="4867"/>
                </a:cubicBezTo>
                <a:lnTo>
                  <a:pt x="3593" y="4867"/>
                </a:lnTo>
                <a:cubicBezTo>
                  <a:pt x="3721" y="4867"/>
                  <a:pt x="3828" y="4820"/>
                  <a:pt x="3917" y="4717"/>
                </a:cubicBezTo>
                <a:cubicBezTo>
                  <a:pt x="4007" y="4614"/>
                  <a:pt x="4052" y="4482"/>
                  <a:pt x="4052" y="4321"/>
                </a:cubicBezTo>
                <a:lnTo>
                  <a:pt x="4052" y="2171"/>
                </a:lnTo>
                <a:close/>
                <a:moveTo>
                  <a:pt x="4052" y="7202"/>
                </a:moveTo>
                <a:cubicBezTo>
                  <a:pt x="4052" y="7055"/>
                  <a:pt x="4009" y="6926"/>
                  <a:pt x="3924" y="6817"/>
                </a:cubicBezTo>
                <a:cubicBezTo>
                  <a:pt x="3839" y="6709"/>
                  <a:pt x="3729" y="6656"/>
                  <a:pt x="3593" y="6656"/>
                </a:cubicBezTo>
                <a:lnTo>
                  <a:pt x="1801" y="6656"/>
                </a:lnTo>
                <a:cubicBezTo>
                  <a:pt x="1676" y="6656"/>
                  <a:pt x="1568" y="6709"/>
                  <a:pt x="1480" y="6817"/>
                </a:cubicBezTo>
                <a:cubicBezTo>
                  <a:pt x="1390" y="6926"/>
                  <a:pt x="1343" y="7055"/>
                  <a:pt x="1343" y="7202"/>
                </a:cubicBezTo>
                <a:lnTo>
                  <a:pt x="1343" y="9370"/>
                </a:lnTo>
                <a:cubicBezTo>
                  <a:pt x="1343" y="9516"/>
                  <a:pt x="1387" y="9646"/>
                  <a:pt x="1473" y="9757"/>
                </a:cubicBezTo>
                <a:cubicBezTo>
                  <a:pt x="1558" y="9863"/>
                  <a:pt x="1669" y="9916"/>
                  <a:pt x="1801" y="9916"/>
                </a:cubicBezTo>
                <a:lnTo>
                  <a:pt x="3593" y="9916"/>
                </a:lnTo>
                <a:cubicBezTo>
                  <a:pt x="3721" y="9916"/>
                  <a:pt x="3828" y="9863"/>
                  <a:pt x="3917" y="9757"/>
                </a:cubicBezTo>
                <a:cubicBezTo>
                  <a:pt x="4007" y="9646"/>
                  <a:pt x="4052" y="9516"/>
                  <a:pt x="4052" y="9370"/>
                </a:cubicBezTo>
                <a:lnTo>
                  <a:pt x="4052" y="7202"/>
                </a:lnTo>
                <a:close/>
                <a:moveTo>
                  <a:pt x="4052" y="12233"/>
                </a:moveTo>
                <a:cubicBezTo>
                  <a:pt x="4052" y="12083"/>
                  <a:pt x="4009" y="11957"/>
                  <a:pt x="3924" y="11846"/>
                </a:cubicBezTo>
                <a:cubicBezTo>
                  <a:pt x="3839" y="11740"/>
                  <a:pt x="3729" y="11686"/>
                  <a:pt x="3593" y="11686"/>
                </a:cubicBezTo>
                <a:lnTo>
                  <a:pt x="1801" y="11686"/>
                </a:lnTo>
                <a:cubicBezTo>
                  <a:pt x="1676" y="11686"/>
                  <a:pt x="1568" y="11740"/>
                  <a:pt x="1480" y="11846"/>
                </a:cubicBezTo>
                <a:cubicBezTo>
                  <a:pt x="1390" y="11957"/>
                  <a:pt x="1343" y="12083"/>
                  <a:pt x="1343" y="12233"/>
                </a:cubicBezTo>
                <a:lnTo>
                  <a:pt x="1343" y="14401"/>
                </a:lnTo>
                <a:cubicBezTo>
                  <a:pt x="1343" y="14548"/>
                  <a:pt x="1387" y="14677"/>
                  <a:pt x="1473" y="14786"/>
                </a:cubicBezTo>
                <a:cubicBezTo>
                  <a:pt x="1558" y="14894"/>
                  <a:pt x="1669" y="14947"/>
                  <a:pt x="1801" y="14947"/>
                </a:cubicBezTo>
                <a:lnTo>
                  <a:pt x="3593" y="14947"/>
                </a:lnTo>
                <a:cubicBezTo>
                  <a:pt x="3721" y="14947"/>
                  <a:pt x="3828" y="14894"/>
                  <a:pt x="3917" y="14786"/>
                </a:cubicBezTo>
                <a:cubicBezTo>
                  <a:pt x="4007" y="14677"/>
                  <a:pt x="4052" y="14548"/>
                  <a:pt x="4052" y="14401"/>
                </a:cubicBezTo>
                <a:lnTo>
                  <a:pt x="4052" y="12233"/>
                </a:lnTo>
                <a:close/>
                <a:moveTo>
                  <a:pt x="4052" y="17284"/>
                </a:moveTo>
                <a:cubicBezTo>
                  <a:pt x="4052" y="17136"/>
                  <a:pt x="4009" y="17005"/>
                  <a:pt x="3924" y="16897"/>
                </a:cubicBezTo>
                <a:cubicBezTo>
                  <a:pt x="3839" y="16791"/>
                  <a:pt x="3729" y="16736"/>
                  <a:pt x="3593" y="16736"/>
                </a:cubicBezTo>
                <a:lnTo>
                  <a:pt x="1801" y="16736"/>
                </a:lnTo>
                <a:cubicBezTo>
                  <a:pt x="1676" y="16736"/>
                  <a:pt x="1568" y="16788"/>
                  <a:pt x="1480" y="16891"/>
                </a:cubicBezTo>
                <a:cubicBezTo>
                  <a:pt x="1390" y="16995"/>
                  <a:pt x="1343" y="17124"/>
                  <a:pt x="1343" y="17284"/>
                </a:cubicBezTo>
                <a:lnTo>
                  <a:pt x="1343" y="19434"/>
                </a:lnTo>
                <a:cubicBezTo>
                  <a:pt x="1343" y="19584"/>
                  <a:pt x="1387" y="19714"/>
                  <a:pt x="1473" y="19822"/>
                </a:cubicBezTo>
                <a:cubicBezTo>
                  <a:pt x="1558" y="19929"/>
                  <a:pt x="1669" y="19984"/>
                  <a:pt x="1801" y="19984"/>
                </a:cubicBezTo>
                <a:lnTo>
                  <a:pt x="3593" y="19984"/>
                </a:lnTo>
                <a:cubicBezTo>
                  <a:pt x="3721" y="19984"/>
                  <a:pt x="3828" y="19932"/>
                  <a:pt x="3917" y="19828"/>
                </a:cubicBezTo>
                <a:cubicBezTo>
                  <a:pt x="4007" y="19726"/>
                  <a:pt x="4052" y="19596"/>
                  <a:pt x="4052" y="19434"/>
                </a:cubicBezTo>
                <a:lnTo>
                  <a:pt x="4052" y="17284"/>
                </a:lnTo>
                <a:close/>
                <a:moveTo>
                  <a:pt x="16194" y="2171"/>
                </a:moveTo>
                <a:cubicBezTo>
                  <a:pt x="16194" y="2021"/>
                  <a:pt x="16150" y="1892"/>
                  <a:pt x="16065" y="1783"/>
                </a:cubicBezTo>
                <a:cubicBezTo>
                  <a:pt x="15979" y="1677"/>
                  <a:pt x="15871" y="1621"/>
                  <a:pt x="15737" y="1621"/>
                </a:cubicBezTo>
                <a:lnTo>
                  <a:pt x="5858" y="1621"/>
                </a:lnTo>
                <a:cubicBezTo>
                  <a:pt x="5730" y="1621"/>
                  <a:pt x="5623" y="1674"/>
                  <a:pt x="5535" y="1777"/>
                </a:cubicBezTo>
                <a:cubicBezTo>
                  <a:pt x="5445" y="1880"/>
                  <a:pt x="5400" y="2012"/>
                  <a:pt x="5400" y="2171"/>
                </a:cubicBezTo>
                <a:lnTo>
                  <a:pt x="5400" y="9370"/>
                </a:lnTo>
                <a:cubicBezTo>
                  <a:pt x="5400"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3"/>
                  <a:pt x="16150" y="11957"/>
                  <a:pt x="16065" y="11846"/>
                </a:cubicBezTo>
                <a:cubicBezTo>
                  <a:pt x="15979" y="11740"/>
                  <a:pt x="15871" y="11686"/>
                  <a:pt x="15737" y="11686"/>
                </a:cubicBezTo>
                <a:lnTo>
                  <a:pt x="5858" y="11686"/>
                </a:lnTo>
                <a:cubicBezTo>
                  <a:pt x="5730" y="11686"/>
                  <a:pt x="5623" y="11740"/>
                  <a:pt x="5535" y="11846"/>
                </a:cubicBezTo>
                <a:cubicBezTo>
                  <a:pt x="5445" y="11957"/>
                  <a:pt x="5400" y="12083"/>
                  <a:pt x="5400" y="12233"/>
                </a:cubicBezTo>
                <a:lnTo>
                  <a:pt x="5400" y="19431"/>
                </a:lnTo>
                <a:cubicBezTo>
                  <a:pt x="5400" y="19581"/>
                  <a:pt x="5442" y="19711"/>
                  <a:pt x="5528" y="19819"/>
                </a:cubicBezTo>
                <a:cubicBezTo>
                  <a:pt x="5616" y="19926"/>
                  <a:pt x="5724" y="19981"/>
                  <a:pt x="5858" y="19981"/>
                </a:cubicBezTo>
                <a:lnTo>
                  <a:pt x="15737" y="19981"/>
                </a:lnTo>
                <a:cubicBezTo>
                  <a:pt x="15862" y="19981"/>
                  <a:pt x="15969" y="19929"/>
                  <a:pt x="16060" y="19825"/>
                </a:cubicBezTo>
                <a:cubicBezTo>
                  <a:pt x="16148" y="19723"/>
                  <a:pt x="16194" y="19593"/>
                  <a:pt x="16194" y="19431"/>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3"/>
                  <a:pt x="20217" y="11957"/>
                  <a:pt x="20129" y="11846"/>
                </a:cubicBezTo>
                <a:cubicBezTo>
                  <a:pt x="20038" y="11740"/>
                  <a:pt x="19930" y="11686"/>
                  <a:pt x="19806" y="11686"/>
                </a:cubicBezTo>
                <a:lnTo>
                  <a:pt x="18001" y="11686"/>
                </a:lnTo>
                <a:cubicBezTo>
                  <a:pt x="17876" y="11686"/>
                  <a:pt x="17769" y="11740"/>
                  <a:pt x="17678" y="11846"/>
                </a:cubicBezTo>
                <a:cubicBezTo>
                  <a:pt x="17590" y="11957"/>
                  <a:pt x="17546" y="12083"/>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4"/>
                </a:moveTo>
                <a:cubicBezTo>
                  <a:pt x="20263" y="17136"/>
                  <a:pt x="20217" y="17005"/>
                  <a:pt x="20129" y="16897"/>
                </a:cubicBezTo>
                <a:cubicBezTo>
                  <a:pt x="20038" y="16791"/>
                  <a:pt x="19930" y="16736"/>
                  <a:pt x="19806" y="16736"/>
                </a:cubicBezTo>
                <a:lnTo>
                  <a:pt x="18001" y="16736"/>
                </a:lnTo>
                <a:cubicBezTo>
                  <a:pt x="17876" y="16736"/>
                  <a:pt x="17769" y="16788"/>
                  <a:pt x="17678" y="16891"/>
                </a:cubicBezTo>
                <a:cubicBezTo>
                  <a:pt x="17590" y="16995"/>
                  <a:pt x="17546" y="17124"/>
                  <a:pt x="17546" y="17284"/>
                </a:cubicBezTo>
                <a:lnTo>
                  <a:pt x="17546" y="19434"/>
                </a:lnTo>
                <a:cubicBezTo>
                  <a:pt x="17546" y="19584"/>
                  <a:pt x="17590" y="19714"/>
                  <a:pt x="17678" y="19822"/>
                </a:cubicBezTo>
                <a:cubicBezTo>
                  <a:pt x="17769" y="19929"/>
                  <a:pt x="17876" y="19984"/>
                  <a:pt x="18001" y="19984"/>
                </a:cubicBezTo>
                <a:lnTo>
                  <a:pt x="19806" y="19984"/>
                </a:lnTo>
                <a:cubicBezTo>
                  <a:pt x="19930" y="19984"/>
                  <a:pt x="20038" y="19932"/>
                  <a:pt x="20129" y="19828"/>
                </a:cubicBezTo>
                <a:cubicBezTo>
                  <a:pt x="20217" y="19726"/>
                  <a:pt x="20263" y="19596"/>
                  <a:pt x="20263" y="19434"/>
                </a:cubicBezTo>
                <a:lnTo>
                  <a:pt x="20263" y="17284"/>
                </a:lnTo>
                <a:close/>
              </a:path>
            </a:pathLst>
          </a:custGeom>
          <a:solidFill>
            <a:srgbClr val="FFFFFF"/>
          </a:solidFill>
          <a:ln>
            <a:noFill/>
          </a:ln>
          <a:effectLst/>
        </p:spPr>
        <p:txBody>
          <a:bodyPr lIns="0" tIns="0" rIns="0" bIns="0"/>
          <a:lstStyle/>
          <a:p>
            <a:pPr>
              <a:defRPr/>
            </a:pPr>
            <a:endParaRPr lang="es-ES" sz="3200" dirty="0">
              <a:latin typeface="黑体" panose="02010609060101010101" pitchFamily="49" charset="-122"/>
              <a:ea typeface="黑体" panose="02010609060101010101" pitchFamily="49" charset="-122"/>
              <a:cs typeface="Calibri" panose="020F0502020204030204" charset="0"/>
            </a:endParaRPr>
          </a:p>
        </p:txBody>
      </p:sp>
      <p:sp>
        <p:nvSpPr>
          <p:cNvPr id="9222" name="AutoShape 6"/>
          <p:cNvSpPr/>
          <p:nvPr/>
        </p:nvSpPr>
        <p:spPr bwMode="auto">
          <a:xfrm>
            <a:off x="1309850" y="5153976"/>
            <a:ext cx="346401" cy="3464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8" y="0"/>
                </a:moveTo>
                <a:cubicBezTo>
                  <a:pt x="19650" y="0"/>
                  <a:pt x="20287" y="264"/>
                  <a:pt x="20813" y="796"/>
                </a:cubicBezTo>
                <a:cubicBezTo>
                  <a:pt x="21336" y="1322"/>
                  <a:pt x="21599" y="1962"/>
                  <a:pt x="21599" y="2711"/>
                </a:cubicBezTo>
                <a:lnTo>
                  <a:pt x="21599" y="18883"/>
                </a:lnTo>
                <a:cubicBezTo>
                  <a:pt x="21599" y="19268"/>
                  <a:pt x="21526" y="19623"/>
                  <a:pt x="21383" y="19951"/>
                </a:cubicBezTo>
                <a:cubicBezTo>
                  <a:pt x="21236" y="20281"/>
                  <a:pt x="21042" y="20563"/>
                  <a:pt x="20804" y="20804"/>
                </a:cubicBezTo>
                <a:cubicBezTo>
                  <a:pt x="20565" y="21042"/>
                  <a:pt x="20278" y="21232"/>
                  <a:pt x="19940" y="21377"/>
                </a:cubicBezTo>
                <a:cubicBezTo>
                  <a:pt x="19603" y="21523"/>
                  <a:pt x="19256" y="21594"/>
                  <a:pt x="18898" y="21594"/>
                </a:cubicBezTo>
                <a:lnTo>
                  <a:pt x="12066" y="21594"/>
                </a:lnTo>
                <a:lnTo>
                  <a:pt x="12066" y="12552"/>
                </a:lnTo>
                <a:lnTo>
                  <a:pt x="14486" y="12552"/>
                </a:lnTo>
                <a:cubicBezTo>
                  <a:pt x="14595" y="12552"/>
                  <a:pt x="14698" y="12517"/>
                  <a:pt x="14789" y="12441"/>
                </a:cubicBezTo>
                <a:cubicBezTo>
                  <a:pt x="14876" y="12367"/>
                  <a:pt x="14921" y="12267"/>
                  <a:pt x="14921" y="12144"/>
                </a:cubicBezTo>
                <a:lnTo>
                  <a:pt x="15088" y="9779"/>
                </a:lnTo>
                <a:cubicBezTo>
                  <a:pt x="15088" y="9650"/>
                  <a:pt x="15050" y="9538"/>
                  <a:pt x="14976" y="9444"/>
                </a:cubicBezTo>
                <a:cubicBezTo>
                  <a:pt x="14883" y="9349"/>
                  <a:pt x="14774" y="9303"/>
                  <a:pt x="14653" y="9303"/>
                </a:cubicBezTo>
                <a:lnTo>
                  <a:pt x="12066" y="9303"/>
                </a:lnTo>
                <a:lnTo>
                  <a:pt x="12066" y="8262"/>
                </a:lnTo>
                <a:cubicBezTo>
                  <a:pt x="12066" y="7879"/>
                  <a:pt x="12116" y="7623"/>
                  <a:pt x="12216" y="7497"/>
                </a:cubicBezTo>
                <a:cubicBezTo>
                  <a:pt x="12312" y="7370"/>
                  <a:pt x="12565" y="7309"/>
                  <a:pt x="12965" y="7309"/>
                </a:cubicBezTo>
                <a:cubicBezTo>
                  <a:pt x="13203" y="7309"/>
                  <a:pt x="13457" y="7326"/>
                  <a:pt x="13746" y="7367"/>
                </a:cubicBezTo>
                <a:cubicBezTo>
                  <a:pt x="14034" y="7406"/>
                  <a:pt x="14307" y="7456"/>
                  <a:pt x="14568" y="7520"/>
                </a:cubicBezTo>
                <a:cubicBezTo>
                  <a:pt x="14624" y="7520"/>
                  <a:pt x="14686" y="7514"/>
                  <a:pt x="14759" y="7499"/>
                </a:cubicBezTo>
                <a:cubicBezTo>
                  <a:pt x="14829" y="7485"/>
                  <a:pt x="14883" y="7458"/>
                  <a:pt x="14921" y="7423"/>
                </a:cubicBezTo>
                <a:cubicBezTo>
                  <a:pt x="15014" y="7367"/>
                  <a:pt x="15079" y="7264"/>
                  <a:pt x="15118" y="7115"/>
                </a:cubicBezTo>
                <a:lnTo>
                  <a:pt x="15437"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8"/>
                  <a:pt x="6317" y="9757"/>
                </a:cubicBezTo>
                <a:lnTo>
                  <a:pt x="6317" y="12120"/>
                </a:lnTo>
                <a:cubicBezTo>
                  <a:pt x="6317" y="12234"/>
                  <a:pt x="6356" y="12334"/>
                  <a:pt x="6444" y="12426"/>
                </a:cubicBezTo>
                <a:cubicBezTo>
                  <a:pt x="6526" y="12514"/>
                  <a:pt x="6632" y="12557"/>
                  <a:pt x="6764" y="12557"/>
                </a:cubicBezTo>
                <a:lnTo>
                  <a:pt x="8212" y="12557"/>
                </a:lnTo>
                <a:lnTo>
                  <a:pt x="8212" y="21599"/>
                </a:lnTo>
                <a:lnTo>
                  <a:pt x="2685" y="21599"/>
                </a:lnTo>
                <a:cubicBezTo>
                  <a:pt x="2320" y="21599"/>
                  <a:pt x="1974" y="21530"/>
                  <a:pt x="1648" y="21383"/>
                </a:cubicBezTo>
                <a:cubicBezTo>
                  <a:pt x="1322" y="21239"/>
                  <a:pt x="1034" y="21047"/>
                  <a:pt x="796" y="20810"/>
                </a:cubicBezTo>
                <a:cubicBezTo>
                  <a:pt x="558" y="20568"/>
                  <a:pt x="364" y="20287"/>
                  <a:pt x="220" y="19958"/>
                </a:cubicBezTo>
                <a:cubicBezTo>
                  <a:pt x="76" y="19628"/>
                  <a:pt x="0" y="19273"/>
                  <a:pt x="0" y="18888"/>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close/>
              </a:path>
            </a:pathLst>
          </a:custGeom>
          <a:solidFill>
            <a:srgbClr val="FFFFFF"/>
          </a:solidFill>
          <a:ln>
            <a:noFill/>
          </a:ln>
          <a:effectLst/>
        </p:spPr>
        <p:txBody>
          <a:bodyPr lIns="0" tIns="0" rIns="0" bIns="0"/>
          <a:lstStyle/>
          <a:p>
            <a:pPr>
              <a:defRPr/>
            </a:pPr>
            <a:endParaRPr lang="es-ES" sz="3200" dirty="0">
              <a:latin typeface="黑体" panose="02010609060101010101" pitchFamily="49" charset="-122"/>
              <a:ea typeface="黑体" panose="02010609060101010101" pitchFamily="49" charset="-122"/>
              <a:cs typeface="Calibri" panose="020F0502020204030204" charset="0"/>
            </a:endParaRPr>
          </a:p>
        </p:txBody>
      </p:sp>
      <p:sp>
        <p:nvSpPr>
          <p:cNvPr id="9235" name="AutoShape 19"/>
          <p:cNvSpPr/>
          <p:nvPr/>
        </p:nvSpPr>
        <p:spPr bwMode="auto">
          <a:xfrm>
            <a:off x="6770167" y="2382330"/>
            <a:ext cx="348464" cy="29072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7" y="19469"/>
                </a:cubicBezTo>
                <a:cubicBezTo>
                  <a:pt x="8737" y="19744"/>
                  <a:pt x="8997" y="20021"/>
                  <a:pt x="9270" y="20291"/>
                </a:cubicBezTo>
                <a:cubicBezTo>
                  <a:pt x="9114" y="20696"/>
                  <a:pt x="8843" y="21001"/>
                  <a:pt x="8456" y="21213"/>
                </a:cubicBezTo>
                <a:cubicBezTo>
                  <a:pt x="8069" y="21424"/>
                  <a:pt x="7655" y="21541"/>
                  <a:pt x="7212" y="21571"/>
                </a:cubicBezTo>
                <a:cubicBezTo>
                  <a:pt x="6772" y="21599"/>
                  <a:pt x="6341" y="21549"/>
                  <a:pt x="5917" y="21424"/>
                </a:cubicBezTo>
                <a:cubicBezTo>
                  <a:pt x="5496" y="21295"/>
                  <a:pt x="5163" y="21092"/>
                  <a:pt x="4923" y="20811"/>
                </a:cubicBezTo>
                <a:cubicBezTo>
                  <a:pt x="4781" y="20241"/>
                  <a:pt x="4624" y="19657"/>
                  <a:pt x="4453" y="19056"/>
                </a:cubicBezTo>
                <a:cubicBezTo>
                  <a:pt x="4281" y="18454"/>
                  <a:pt x="4140" y="17843"/>
                  <a:pt x="4032" y="17224"/>
                </a:cubicBezTo>
                <a:cubicBezTo>
                  <a:pt x="3922" y="16599"/>
                  <a:pt x="3868" y="15953"/>
                  <a:pt x="3868" y="15281"/>
                </a:cubicBezTo>
                <a:cubicBezTo>
                  <a:pt x="3868" y="14615"/>
                  <a:pt x="3961" y="13905"/>
                  <a:pt x="4150" y="13154"/>
                </a:cubicBezTo>
                <a:lnTo>
                  <a:pt x="1803" y="13154"/>
                </a:lnTo>
                <a:cubicBezTo>
                  <a:pt x="1311" y="13154"/>
                  <a:pt x="888" y="12945"/>
                  <a:pt x="533" y="12523"/>
                </a:cubicBezTo>
                <a:cubicBezTo>
                  <a:pt x="175" y="12100"/>
                  <a:pt x="0" y="11592"/>
                  <a:pt x="0" y="10991"/>
                </a:cubicBezTo>
                <a:lnTo>
                  <a:pt x="0" y="7774"/>
                </a:lnTo>
                <a:cubicBezTo>
                  <a:pt x="0" y="7184"/>
                  <a:pt x="175" y="6677"/>
                  <a:pt x="525" y="6245"/>
                </a:cubicBezTo>
                <a:cubicBezTo>
                  <a:pt x="878" y="5820"/>
                  <a:pt x="1304" y="5605"/>
                  <a:pt x="1803" y="5605"/>
                </a:cubicBezTo>
                <a:lnTo>
                  <a:pt x="7653" y="5605"/>
                </a:lnTo>
                <a:cubicBezTo>
                  <a:pt x="8550" y="5605"/>
                  <a:pt x="9509" y="5450"/>
                  <a:pt x="10525" y="5136"/>
                </a:cubicBezTo>
                <a:cubicBezTo>
                  <a:pt x="11541" y="4822"/>
                  <a:pt x="12537" y="4399"/>
                  <a:pt x="13511" y="3874"/>
                </a:cubicBezTo>
                <a:cubicBezTo>
                  <a:pt x="14488" y="3343"/>
                  <a:pt x="15409" y="2744"/>
                  <a:pt x="16273" y="2072"/>
                </a:cubicBezTo>
                <a:cubicBezTo>
                  <a:pt x="17134"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FFFFF"/>
          </a:solidFill>
          <a:ln>
            <a:noFill/>
          </a:ln>
          <a:effectLst/>
        </p:spPr>
        <p:txBody>
          <a:bodyPr lIns="0" tIns="0" rIns="0" bIns="0"/>
          <a:lstStyle/>
          <a:p>
            <a:pPr>
              <a:defRPr/>
            </a:pPr>
            <a:endParaRPr lang="es-ES" sz="3200" dirty="0">
              <a:latin typeface="黑体" panose="02010609060101010101" pitchFamily="49" charset="-122"/>
              <a:ea typeface="黑体" panose="02010609060101010101" pitchFamily="49" charset="-122"/>
              <a:cs typeface="Calibri" panose="020F0502020204030204" charset="0"/>
            </a:endParaRPr>
          </a:p>
        </p:txBody>
      </p:sp>
      <p:sp>
        <p:nvSpPr>
          <p:cNvPr id="9236" name="AutoShape 20"/>
          <p:cNvSpPr/>
          <p:nvPr/>
        </p:nvSpPr>
        <p:spPr bwMode="auto">
          <a:xfrm>
            <a:off x="6770167" y="3794732"/>
            <a:ext cx="348464" cy="348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7"/>
                </a:cubicBezTo>
                <a:cubicBezTo>
                  <a:pt x="21600" y="19581"/>
                  <a:pt x="21518" y="19776"/>
                  <a:pt x="21357" y="20018"/>
                </a:cubicBezTo>
                <a:cubicBezTo>
                  <a:pt x="21193" y="20260"/>
                  <a:pt x="20990" y="20504"/>
                  <a:pt x="20747" y="20741"/>
                </a:cubicBezTo>
                <a:cubicBezTo>
                  <a:pt x="20504" y="20978"/>
                  <a:pt x="20261" y="21185"/>
                  <a:pt x="20023" y="21348"/>
                </a:cubicBezTo>
                <a:cubicBezTo>
                  <a:pt x="19783" y="21518"/>
                  <a:pt x="19594" y="21599"/>
                  <a:pt x="19447" y="21599"/>
                </a:cubicBezTo>
                <a:cubicBezTo>
                  <a:pt x="19190" y="21599"/>
                  <a:pt x="18975" y="21514"/>
                  <a:pt x="18811" y="21343"/>
                </a:cubicBezTo>
                <a:lnTo>
                  <a:pt x="13957" y="16502"/>
                </a:lnTo>
                <a:cubicBezTo>
                  <a:pt x="13217" y="16980"/>
                  <a:pt x="12429" y="17350"/>
                  <a:pt x="11590" y="17604"/>
                </a:cubicBezTo>
                <a:cubicBezTo>
                  <a:pt x="10751" y="17864"/>
                  <a:pt x="9892" y="17990"/>
                  <a:pt x="9007" y="17990"/>
                </a:cubicBezTo>
                <a:cubicBezTo>
                  <a:pt x="7770" y="17990"/>
                  <a:pt x="6609" y="17759"/>
                  <a:pt x="5518" y="17291"/>
                </a:cubicBezTo>
                <a:cubicBezTo>
                  <a:pt x="4427" y="16821"/>
                  <a:pt x="3470" y="16175"/>
                  <a:pt x="2644" y="15353"/>
                </a:cubicBezTo>
                <a:cubicBezTo>
                  <a:pt x="1816" y="14534"/>
                  <a:pt x="1172" y="13580"/>
                  <a:pt x="700" y="12486"/>
                </a:cubicBezTo>
                <a:cubicBezTo>
                  <a:pt x="231" y="11400"/>
                  <a:pt x="0" y="10237"/>
                  <a:pt x="0" y="9000"/>
                </a:cubicBezTo>
                <a:cubicBezTo>
                  <a:pt x="0" y="7769"/>
                  <a:pt x="231" y="6602"/>
                  <a:pt x="700" y="5515"/>
                </a:cubicBezTo>
                <a:cubicBezTo>
                  <a:pt x="1169" y="4422"/>
                  <a:pt x="1816" y="3468"/>
                  <a:pt x="2644"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6"/>
                  <a:pt x="17873" y="10748"/>
                  <a:pt x="17616" y="11589"/>
                </a:cubicBezTo>
                <a:cubicBezTo>
                  <a:pt x="17359" y="12434"/>
                  <a:pt x="16992" y="13218"/>
                  <a:pt x="16514" y="13946"/>
                </a:cubicBezTo>
                <a:lnTo>
                  <a:pt x="21357" y="18801"/>
                </a:lnTo>
                <a:close/>
                <a:moveTo>
                  <a:pt x="3596" y="9000"/>
                </a:moveTo>
                <a:cubicBezTo>
                  <a:pt x="3596" y="9759"/>
                  <a:pt x="3741" y="10465"/>
                  <a:pt x="4029" y="11118"/>
                </a:cubicBezTo>
                <a:cubicBezTo>
                  <a:pt x="4317" y="11770"/>
                  <a:pt x="4707" y="12337"/>
                  <a:pt x="5193" y="12821"/>
                </a:cubicBezTo>
                <a:cubicBezTo>
                  <a:pt x="5679" y="13301"/>
                  <a:pt x="6253" y="13685"/>
                  <a:pt x="6907" y="13970"/>
                </a:cubicBezTo>
                <a:cubicBezTo>
                  <a:pt x="7566" y="14251"/>
                  <a:pt x="8264" y="14393"/>
                  <a:pt x="9004" y="14393"/>
                </a:cubicBezTo>
                <a:cubicBezTo>
                  <a:pt x="9745" y="14393"/>
                  <a:pt x="10440" y="14251"/>
                  <a:pt x="11092" y="13970"/>
                </a:cubicBezTo>
                <a:cubicBezTo>
                  <a:pt x="11745" y="13685"/>
                  <a:pt x="12319" y="13301"/>
                  <a:pt x="12802" y="12821"/>
                </a:cubicBezTo>
                <a:cubicBezTo>
                  <a:pt x="13291" y="12337"/>
                  <a:pt x="13678" y="11770"/>
                  <a:pt x="13966" y="11118"/>
                </a:cubicBezTo>
                <a:cubicBezTo>
                  <a:pt x="14254" y="10465"/>
                  <a:pt x="14398" y="9759"/>
                  <a:pt x="14398" y="9000"/>
                </a:cubicBezTo>
                <a:cubicBezTo>
                  <a:pt x="14398" y="8259"/>
                  <a:pt x="14254" y="7564"/>
                  <a:pt x="13966" y="6913"/>
                </a:cubicBezTo>
                <a:cubicBezTo>
                  <a:pt x="13675" y="6257"/>
                  <a:pt x="13291" y="5684"/>
                  <a:pt x="12802" y="5193"/>
                </a:cubicBezTo>
                <a:cubicBezTo>
                  <a:pt x="12316" y="4704"/>
                  <a:pt x="11745" y="4317"/>
                  <a:pt x="11092" y="4032"/>
                </a:cubicBezTo>
                <a:cubicBezTo>
                  <a:pt x="10440" y="3750"/>
                  <a:pt x="9742" y="3606"/>
                  <a:pt x="9004" y="3606"/>
                </a:cubicBezTo>
                <a:cubicBezTo>
                  <a:pt x="8267" y="3606"/>
                  <a:pt x="7566" y="3750"/>
                  <a:pt x="6907" y="4032"/>
                </a:cubicBezTo>
                <a:cubicBezTo>
                  <a:pt x="6253" y="4317"/>
                  <a:pt x="5676" y="4704"/>
                  <a:pt x="5193" y="5193"/>
                </a:cubicBezTo>
                <a:cubicBezTo>
                  <a:pt x="4707" y="5684"/>
                  <a:pt x="4317" y="6257"/>
                  <a:pt x="4029" y="6913"/>
                </a:cubicBezTo>
                <a:cubicBezTo>
                  <a:pt x="3741" y="7564"/>
                  <a:pt x="3596" y="8257"/>
                  <a:pt x="3596" y="9000"/>
                </a:cubicBezTo>
                <a:moveTo>
                  <a:pt x="9007" y="5590"/>
                </a:moveTo>
                <a:cubicBezTo>
                  <a:pt x="9185" y="5590"/>
                  <a:pt x="9344" y="5656"/>
                  <a:pt x="9473" y="5786"/>
                </a:cubicBezTo>
                <a:cubicBezTo>
                  <a:pt x="9603" y="5918"/>
                  <a:pt x="9668" y="6082"/>
                  <a:pt x="9668" y="6280"/>
                </a:cubicBezTo>
                <a:cubicBezTo>
                  <a:pt x="9668" y="6460"/>
                  <a:pt x="9603" y="6616"/>
                  <a:pt x="9473" y="6746"/>
                </a:cubicBezTo>
                <a:cubicBezTo>
                  <a:pt x="9344" y="6879"/>
                  <a:pt x="9185" y="6944"/>
                  <a:pt x="9007" y="6944"/>
                </a:cubicBezTo>
                <a:cubicBezTo>
                  <a:pt x="8439" y="6944"/>
                  <a:pt x="7953" y="7144"/>
                  <a:pt x="7552" y="7537"/>
                </a:cubicBezTo>
                <a:cubicBezTo>
                  <a:pt x="7151" y="7935"/>
                  <a:pt x="6950" y="8422"/>
                  <a:pt x="6950" y="8997"/>
                </a:cubicBezTo>
                <a:cubicBezTo>
                  <a:pt x="6950" y="9179"/>
                  <a:pt x="6885" y="9332"/>
                  <a:pt x="6755" y="9465"/>
                </a:cubicBezTo>
                <a:cubicBezTo>
                  <a:pt x="6623" y="9596"/>
                  <a:pt x="6467" y="9658"/>
                  <a:pt x="6289" y="9658"/>
                </a:cubicBezTo>
                <a:cubicBezTo>
                  <a:pt x="6080" y="9658"/>
                  <a:pt x="5914" y="9596"/>
                  <a:pt x="5785" y="9465"/>
                </a:cubicBezTo>
                <a:cubicBezTo>
                  <a:pt x="5659" y="9332"/>
                  <a:pt x="5600" y="9179"/>
                  <a:pt x="5600" y="8997"/>
                </a:cubicBezTo>
                <a:cubicBezTo>
                  <a:pt x="5600" y="8538"/>
                  <a:pt x="5685" y="8104"/>
                  <a:pt x="5863" y="7686"/>
                </a:cubicBezTo>
                <a:cubicBezTo>
                  <a:pt x="6038" y="7271"/>
                  <a:pt x="6281" y="6906"/>
                  <a:pt x="6597" y="6591"/>
                </a:cubicBezTo>
                <a:cubicBezTo>
                  <a:pt x="6904" y="6277"/>
                  <a:pt x="7264" y="6029"/>
                  <a:pt x="7677" y="5857"/>
                </a:cubicBezTo>
                <a:cubicBezTo>
                  <a:pt x="8086" y="5681"/>
                  <a:pt x="8529" y="5590"/>
                  <a:pt x="9007" y="5590"/>
                </a:cubicBezTo>
              </a:path>
            </a:pathLst>
          </a:custGeom>
          <a:solidFill>
            <a:srgbClr val="FFFFFF"/>
          </a:solidFill>
          <a:ln>
            <a:noFill/>
          </a:ln>
          <a:effectLst/>
        </p:spPr>
        <p:txBody>
          <a:bodyPr lIns="0" tIns="0" rIns="0" bIns="0"/>
          <a:lstStyle/>
          <a:p>
            <a:pPr>
              <a:defRPr/>
            </a:pPr>
            <a:endParaRPr lang="es-ES" sz="3200" dirty="0">
              <a:latin typeface="黑体" panose="02010609060101010101" pitchFamily="49" charset="-122"/>
              <a:ea typeface="黑体" panose="02010609060101010101" pitchFamily="49" charset="-122"/>
              <a:cs typeface="Calibri" panose="020F0502020204030204" charset="0"/>
            </a:endParaRPr>
          </a:p>
        </p:txBody>
      </p:sp>
      <p:sp>
        <p:nvSpPr>
          <p:cNvPr id="40" name="圆角矩形 39"/>
          <p:cNvSpPr/>
          <p:nvPr/>
        </p:nvSpPr>
        <p:spPr>
          <a:xfrm>
            <a:off x="176433" y="978980"/>
            <a:ext cx="11381740" cy="1403350"/>
          </a:xfrm>
          <a:prstGeom prst="roundRect">
            <a:avLst>
              <a:gd name="adj" fmla="val 5000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21905" tIns="60952" rIns="121905" bIns="60952" anchor="ctr"/>
          <a:lstStyle/>
          <a:p>
            <a:pPr>
              <a:defRPr/>
            </a:pP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依据材料回答：①联邦中央机构拥有哪些权力？</a:t>
            </a:r>
            <a:endPar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p>
            <a:pPr>
              <a:defRPr/>
            </a:pP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②中央与各州的关系如何？</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defRPr/>
            </a:pPr>
            <a:endPar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79235" name="Text Box 3"/>
          <p:cNvSpPr txBox="1"/>
          <p:nvPr/>
        </p:nvSpPr>
        <p:spPr>
          <a:xfrm>
            <a:off x="439420" y="1614170"/>
            <a:ext cx="11445240" cy="4829810"/>
          </a:xfrm>
          <a:prstGeom prst="rect">
            <a:avLst/>
          </a:prstGeom>
          <a:noFill/>
          <a:ln w="9525">
            <a:noFill/>
          </a:ln>
        </p:spPr>
        <p:txBody>
          <a:bodyPr wrap="square" anchor="t">
            <a:spAutoFit/>
          </a:bodyPr>
          <a:lstStyle/>
          <a:p>
            <a:pPr>
              <a:lnSpc>
                <a:spcPct val="110000"/>
              </a:lnSpc>
            </a:pP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第一条：</a:t>
            </a:r>
            <a:endPar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第</a:t>
            </a:r>
            <a:r>
              <a:rPr lang="en-US" altLang="zh-CN"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1</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款：宪法所规定的立法权，</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全属</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合众国的</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国会</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a:t>
            </a:r>
            <a:endParaRPr lang="en-US" altLang="zh-CN"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endParaRPr lang="en-US" altLang="zh-CN"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第</a:t>
            </a:r>
            <a:r>
              <a:rPr lang="en-US" altLang="zh-CN"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10</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款：</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未经国会同意</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，各州不得在和平时期保持</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军队</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和军舰；</a:t>
            </a:r>
            <a:endPar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endPar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    </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未经国会同意</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，各州不得和另外</a:t>
            </a:r>
            <a:r>
              <a:rPr lang="zh-CN" altLang="en-US" sz="2800" b="1" dirty="0" smtClean="0">
                <a:solidFill>
                  <a:srgbClr val="FF0000"/>
                </a:solidFill>
                <a:latin typeface="黑体" panose="02010609060101010101" pitchFamily="49" charset="-122"/>
                <a:ea typeface="黑体" panose="02010609060101010101" pitchFamily="49" charset="-122"/>
                <a:cs typeface="方正楷体_GB2312" panose="02000000000000000000" charset="-122"/>
              </a:rPr>
              <a:t>一国</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缔结任何</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协定或契约</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a:t>
            </a:r>
            <a:endPar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endPar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第四条：</a:t>
            </a:r>
            <a:endParaRPr lang="zh-CN" altLang="en-US" sz="2800" b="1" dirty="0">
              <a:solidFill>
                <a:srgbClr val="00B050"/>
              </a:solidFill>
              <a:latin typeface="黑体" panose="02010609060101010101" pitchFamily="49" charset="-122"/>
              <a:ea typeface="黑体" panose="02010609060101010101" pitchFamily="49" charset="-122"/>
              <a:cs typeface="方正楷体_GB2312" panose="02000000000000000000" charset="-122"/>
            </a:endParaRPr>
          </a:p>
          <a:p>
            <a:pPr>
              <a:lnSpc>
                <a:spcPct val="110000"/>
              </a:lnSpc>
            </a:pP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第</a:t>
            </a:r>
            <a:r>
              <a:rPr lang="en-US" altLang="zh-CN"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3</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款：任何一州，</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未经国会同意</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，不得对进出口货物征收任何进</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口税或关税</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 </a:t>
            </a:r>
            <a:r>
              <a:rPr lang="zh-CN" altLang="en-US" sz="2000" dirty="0">
                <a:latin typeface="黑体" panose="02010609060101010101" pitchFamily="49" charset="-122"/>
                <a:ea typeface="黑体" panose="02010609060101010101" pitchFamily="49" charset="-122"/>
                <a:cs typeface="方正楷体_GB2312" panose="02000000000000000000" charset="-122"/>
              </a:rPr>
              <a:t>                                                                                                           </a:t>
            </a:r>
            <a:endParaRPr lang="zh-CN" altLang="en-US" sz="2000" dirty="0">
              <a:latin typeface="黑体" panose="02010609060101010101" pitchFamily="49" charset="-122"/>
              <a:ea typeface="黑体" panose="02010609060101010101" pitchFamily="49" charset="-122"/>
              <a:cs typeface="方正楷体_GB2312" panose="02000000000000000000" charset="-122"/>
            </a:endParaRPr>
          </a:p>
        </p:txBody>
      </p:sp>
      <p:sp>
        <p:nvSpPr>
          <p:cNvPr id="479236" name="Text Box 4" descr="7b0a20202020227461726765744d6f64756c65223a20226b6f6e6c696e65776f7264617274220a7d0a"/>
          <p:cNvSpPr txBox="1"/>
          <p:nvPr/>
        </p:nvSpPr>
        <p:spPr>
          <a:xfrm>
            <a:off x="9766935" y="1901825"/>
            <a:ext cx="2049145" cy="768350"/>
          </a:xfrm>
          <a:prstGeom prst="rect">
            <a:avLst/>
          </a:prstGeom>
          <a:solidFill>
            <a:schemeClr val="accent6">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wrap="square" anchor="t">
            <a:spAutoFit/>
          </a:bodyPr>
          <a:lstStyle/>
          <a:p>
            <a:pPr algn="ctr"/>
            <a:r>
              <a:rPr lang="zh-CN" altLang="en-US" sz="4400" b="1" dirty="0">
                <a:solidFill>
                  <a:srgbClr val="002060"/>
                </a:solidFill>
                <a:latin typeface="黑体" panose="02010609060101010101" pitchFamily="49" charset="-122"/>
                <a:ea typeface="黑体" panose="02010609060101010101" pitchFamily="49" charset="-122"/>
              </a:rPr>
              <a:t>立法权</a:t>
            </a:r>
            <a:endParaRPr lang="zh-CN" altLang="en-US" sz="4400" b="1" dirty="0">
              <a:solidFill>
                <a:srgbClr val="002060"/>
              </a:solidFill>
              <a:latin typeface="黑体" panose="02010609060101010101" pitchFamily="49" charset="-122"/>
              <a:ea typeface="黑体" panose="02010609060101010101" pitchFamily="49" charset="-122"/>
            </a:endParaRPr>
          </a:p>
        </p:txBody>
      </p:sp>
      <p:sp>
        <p:nvSpPr>
          <p:cNvPr id="479237" name="Text Box 5"/>
          <p:cNvSpPr txBox="1"/>
          <p:nvPr/>
        </p:nvSpPr>
        <p:spPr>
          <a:xfrm>
            <a:off x="9766935" y="3069590"/>
            <a:ext cx="2051685" cy="768350"/>
          </a:xfrm>
          <a:prstGeom prst="rect">
            <a:avLst/>
          </a:prstGeom>
          <a:solidFill>
            <a:schemeClr val="accent6">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wrap="square" anchor="t">
            <a:spAutoFit/>
          </a:bodyPr>
          <a:lstStyle>
            <a:defPPr>
              <a:defRPr lang="zh-CN"/>
            </a:defPPr>
            <a:lvl1pPr algn="ctr">
              <a:defRPr sz="4400" b="1">
                <a:solidFill>
                  <a:srgbClr val="002060"/>
                </a:solidFill>
                <a:latin typeface="黑体" panose="02010609060101010101" pitchFamily="49" charset="-122"/>
                <a:ea typeface="黑体" panose="02010609060101010101" pitchFamily="49" charset="-122"/>
              </a:defRPr>
            </a:lvl1pPr>
          </a:lstStyle>
          <a:p>
            <a:r>
              <a:rPr lang="zh-CN" altLang="en-US" dirty="0"/>
              <a:t>军事权</a:t>
            </a:r>
            <a:endParaRPr lang="zh-CN" altLang="en-US" dirty="0"/>
          </a:p>
        </p:txBody>
      </p:sp>
      <p:sp>
        <p:nvSpPr>
          <p:cNvPr id="479238" name="Text Box 6"/>
          <p:cNvSpPr txBox="1"/>
          <p:nvPr/>
        </p:nvSpPr>
        <p:spPr>
          <a:xfrm>
            <a:off x="9759315" y="4237355"/>
            <a:ext cx="2056765" cy="768350"/>
          </a:xfrm>
          <a:prstGeom prst="rect">
            <a:avLst/>
          </a:prstGeom>
          <a:solidFill>
            <a:schemeClr val="accent6">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wrap="square" anchor="t">
            <a:spAutoFit/>
          </a:bodyPr>
          <a:lstStyle>
            <a:defPPr>
              <a:defRPr lang="zh-CN"/>
            </a:defPPr>
            <a:lvl1pPr algn="ctr">
              <a:defRPr sz="4400" b="1">
                <a:solidFill>
                  <a:srgbClr val="002060"/>
                </a:solidFill>
                <a:latin typeface="黑体" panose="02010609060101010101" pitchFamily="49" charset="-122"/>
                <a:ea typeface="黑体" panose="02010609060101010101" pitchFamily="49" charset="-122"/>
              </a:defRPr>
            </a:lvl1pPr>
          </a:lstStyle>
          <a:p>
            <a:r>
              <a:rPr lang="zh-CN" altLang="en-US" dirty="0"/>
              <a:t>外交权</a:t>
            </a:r>
            <a:endParaRPr lang="zh-CN" altLang="en-US" dirty="0"/>
          </a:p>
        </p:txBody>
      </p:sp>
      <p:sp>
        <p:nvSpPr>
          <p:cNvPr id="479239" name="Text Box 7"/>
          <p:cNvSpPr txBox="1"/>
          <p:nvPr/>
        </p:nvSpPr>
        <p:spPr>
          <a:xfrm>
            <a:off x="9758680" y="5634208"/>
            <a:ext cx="2057400" cy="768350"/>
          </a:xfrm>
          <a:prstGeom prst="rect">
            <a:avLst/>
          </a:prstGeom>
          <a:solidFill>
            <a:schemeClr val="accent6">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wrap="square" anchor="t">
            <a:spAutoFit/>
          </a:bodyPr>
          <a:lstStyle>
            <a:defPPr>
              <a:defRPr lang="zh-CN"/>
            </a:defPPr>
            <a:lvl1pPr algn="ctr">
              <a:defRPr sz="4400" b="1">
                <a:solidFill>
                  <a:srgbClr val="002060"/>
                </a:solidFill>
                <a:latin typeface="黑体" panose="02010609060101010101" pitchFamily="49" charset="-122"/>
                <a:ea typeface="黑体" panose="02010609060101010101" pitchFamily="49" charset="-122"/>
              </a:defRPr>
            </a:lvl1pPr>
          </a:lstStyle>
          <a:p>
            <a:r>
              <a:rPr lang="zh-CN" altLang="en-US" dirty="0"/>
              <a:t>征税权</a:t>
            </a:r>
            <a:endParaRPr lang="zh-CN" altLang="en-US" dirty="0"/>
          </a:p>
        </p:txBody>
      </p:sp>
      <p:sp>
        <p:nvSpPr>
          <p:cNvPr id="13" name="文本框 4"/>
          <p:cNvSpPr txBox="1"/>
          <p:nvPr>
            <p:custDataLst>
              <p:tags r:id="rId1"/>
            </p:custDataLst>
          </p:nvPr>
        </p:nvSpPr>
        <p:spPr>
          <a:xfrm>
            <a:off x="2422085" y="125730"/>
            <a:ext cx="7636510" cy="645160"/>
          </a:xfrm>
          <a:prstGeom prst="rect">
            <a:avLst/>
          </a:prstGeom>
          <a:noFill/>
        </p:spPr>
        <p:txBody>
          <a:bodyPr wrap="square" rtlCol="0" anchor="t">
            <a:spAutoFit/>
          </a:bodyPr>
          <a:lstStyle/>
          <a:p>
            <a:pPr lvl="2" algn="l">
              <a:buBlip>
                <a:blip r:embed="rId2"/>
              </a:buBlip>
            </a:pPr>
            <a:r>
              <a:rPr lang="zh-CN" altLang="en-US" sz="3600" b="1" spc="260" dirty="0">
                <a:solidFill>
                  <a:srgbClr val="FF0000"/>
                </a:solidFill>
                <a:latin typeface="黑体" panose="02010609060101010101" pitchFamily="49" charset="-122"/>
                <a:ea typeface="黑体" panose="02010609060101010101" pitchFamily="49" charset="-122"/>
                <a:cs typeface="汉仪尚巍手书简" panose="00020600040101010101" charset="-122"/>
                <a:sym typeface="+mn-ea"/>
              </a:rPr>
              <a:t>择生机，</a:t>
            </a:r>
            <a:r>
              <a:rPr lang="zh-CN" altLang="en-US" sz="3600" b="1" spc="260" dirty="0">
                <a:latin typeface="黑体" panose="02010609060101010101" pitchFamily="49" charset="-122"/>
                <a:ea typeface="黑体" panose="02010609060101010101" pitchFamily="49" charset="-122"/>
                <a:cs typeface="汉仪尚巍手书简" panose="00020600040101010101" charset="-122"/>
                <a:sym typeface="+mn-ea"/>
              </a:rPr>
              <a:t>整顿乱象护自由</a:t>
            </a:r>
            <a:endParaRPr lang="zh-CN" altLang="en-US" sz="3600" b="1" spc="260" dirty="0">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500" fill="hold">
                                          <p:stCondLst>
                                            <p:cond delay="0"/>
                                          </p:stCondLst>
                                        </p:cTn>
                                        <p:tgtEl>
                                          <p:spTgt spid="479235"/>
                                        </p:tgtEl>
                                        <p:attrNameLst>
                                          <p:attrName>style.visibility</p:attrName>
                                        </p:attrNameLst>
                                      </p:cBhvr>
                                      <p:to>
                                        <p:strVal val="visible"/>
                                      </p:to>
                                    </p:set>
                                    <p:animEffect transition="in" filter="blinds(horizontal)">
                                      <p:cBhvr>
                                        <p:cTn id="7" dur="500"/>
                                        <p:tgtEl>
                                          <p:spTgt spid="4792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79236"/>
                                        </p:tgtEl>
                                        <p:attrNameLst>
                                          <p:attrName>style.visibility</p:attrName>
                                        </p:attrNameLst>
                                      </p:cBhvr>
                                      <p:to>
                                        <p:strVal val="visible"/>
                                      </p:to>
                                    </p:set>
                                    <p:anim calcmode="lin" valueType="num">
                                      <p:cBhvr>
                                        <p:cTn id="12" dur="500" fill="hold"/>
                                        <p:tgtEl>
                                          <p:spTgt spid="479236"/>
                                        </p:tgtEl>
                                        <p:attrNameLst>
                                          <p:attrName>ppt_x</p:attrName>
                                        </p:attrNameLst>
                                      </p:cBhvr>
                                      <p:tavLst>
                                        <p:tav tm="0">
                                          <p:val>
                                            <p:strVal val="#ppt_x"/>
                                          </p:val>
                                        </p:tav>
                                        <p:tav tm="100000">
                                          <p:val>
                                            <p:strVal val="#ppt_x"/>
                                          </p:val>
                                        </p:tav>
                                      </p:tavLst>
                                    </p:anim>
                                    <p:anim calcmode="lin" valueType="num">
                                      <p:cBhvr>
                                        <p:cTn id="13" dur="500" fill="hold"/>
                                        <p:tgtEl>
                                          <p:spTgt spid="47923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500" fill="hold">
                                          <p:stCondLst>
                                            <p:cond delay="0"/>
                                          </p:stCondLst>
                                        </p:cTn>
                                        <p:tgtEl>
                                          <p:spTgt spid="479237"/>
                                        </p:tgtEl>
                                        <p:attrNameLst>
                                          <p:attrName>style.visibility</p:attrName>
                                        </p:attrNameLst>
                                      </p:cBhvr>
                                      <p:to>
                                        <p:strVal val="visible"/>
                                      </p:to>
                                    </p:set>
                                    <p:anim calcmode="lin" valueType="num">
                                      <p:cBhvr>
                                        <p:cTn id="18" dur="500" fill="hold"/>
                                        <p:tgtEl>
                                          <p:spTgt spid="479237"/>
                                        </p:tgtEl>
                                        <p:attrNameLst>
                                          <p:attrName>ppt_x</p:attrName>
                                        </p:attrNameLst>
                                      </p:cBhvr>
                                      <p:tavLst>
                                        <p:tav tm="0">
                                          <p:val>
                                            <p:strVal val="#ppt_x"/>
                                          </p:val>
                                        </p:tav>
                                        <p:tav tm="100000">
                                          <p:val>
                                            <p:strVal val="#ppt_x"/>
                                          </p:val>
                                        </p:tav>
                                      </p:tavLst>
                                    </p:anim>
                                    <p:anim calcmode="lin" valueType="num">
                                      <p:cBhvr>
                                        <p:cTn id="19" dur="500" fill="hold"/>
                                        <p:tgtEl>
                                          <p:spTgt spid="47923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79238"/>
                                        </p:tgtEl>
                                        <p:attrNameLst>
                                          <p:attrName>style.visibility</p:attrName>
                                        </p:attrNameLst>
                                      </p:cBhvr>
                                      <p:to>
                                        <p:strVal val="visible"/>
                                      </p:to>
                                    </p:set>
                                    <p:anim calcmode="lin" valueType="num">
                                      <p:cBhvr>
                                        <p:cTn id="24" dur="500" fill="hold"/>
                                        <p:tgtEl>
                                          <p:spTgt spid="479238"/>
                                        </p:tgtEl>
                                        <p:attrNameLst>
                                          <p:attrName>ppt_x</p:attrName>
                                        </p:attrNameLst>
                                      </p:cBhvr>
                                      <p:tavLst>
                                        <p:tav tm="0">
                                          <p:val>
                                            <p:strVal val="#ppt_x"/>
                                          </p:val>
                                        </p:tav>
                                        <p:tav tm="100000">
                                          <p:val>
                                            <p:strVal val="#ppt_x"/>
                                          </p:val>
                                        </p:tav>
                                      </p:tavLst>
                                    </p:anim>
                                    <p:anim calcmode="lin" valueType="num">
                                      <p:cBhvr>
                                        <p:cTn id="25" dur="500" fill="hold"/>
                                        <p:tgtEl>
                                          <p:spTgt spid="47923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79239"/>
                                        </p:tgtEl>
                                        <p:attrNameLst>
                                          <p:attrName>style.visibility</p:attrName>
                                        </p:attrNameLst>
                                      </p:cBhvr>
                                      <p:to>
                                        <p:strVal val="visible"/>
                                      </p:to>
                                    </p:set>
                                    <p:anim calcmode="lin" valueType="num">
                                      <p:cBhvr>
                                        <p:cTn id="30" dur="500" fill="hold"/>
                                        <p:tgtEl>
                                          <p:spTgt spid="479239"/>
                                        </p:tgtEl>
                                        <p:attrNameLst>
                                          <p:attrName>ppt_x</p:attrName>
                                        </p:attrNameLst>
                                      </p:cBhvr>
                                      <p:tavLst>
                                        <p:tav tm="0">
                                          <p:val>
                                            <p:strVal val="#ppt_x"/>
                                          </p:val>
                                        </p:tav>
                                        <p:tav tm="100000">
                                          <p:val>
                                            <p:strVal val="#ppt_x"/>
                                          </p:val>
                                        </p:tav>
                                      </p:tavLst>
                                    </p:anim>
                                    <p:anim calcmode="lin" valueType="num">
                                      <p:cBhvr>
                                        <p:cTn id="31" dur="500" fill="hold"/>
                                        <p:tgtEl>
                                          <p:spTgt spid="4792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9235" grpId="0"/>
      <p:bldP spid="479236" grpId="0" bldLvl="0" animBg="1"/>
      <p:bldP spid="479237" grpId="0" bldLvl="0" animBg="1"/>
      <p:bldP spid="479238" grpId="0" bldLvl="0" animBg="1"/>
      <p:bldP spid="47923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placingpictureplaceholder"/>
          <p:cNvPicPr>
            <a:picLocks noChangeAspect="1"/>
          </p:cNvPicPr>
          <p:nvPr>
            <p:custDataLst>
              <p:tags r:id="rId1"/>
            </p:custDataLst>
          </p:nvPr>
        </p:nvPicPr>
        <p:blipFill>
          <a:blip r:embed="rId2"/>
          <a:srcRect t="11095" b="11095"/>
          <a:stretch>
            <a:fillRect/>
          </a:stretch>
        </p:blipFill>
        <p:spPr>
          <a:xfrm>
            <a:off x="1260742" y="3734139"/>
            <a:ext cx="4847137" cy="2514377"/>
          </a:xfrm>
          <a:prstGeom prst="rect">
            <a:avLst/>
          </a:prstGeom>
        </p:spPr>
      </p:pic>
      <p:pic>
        <p:nvPicPr>
          <p:cNvPr id="6" name="图片 5" descr="placingpictureplaceholder"/>
          <p:cNvPicPr>
            <a:picLocks noChangeAspect="1"/>
          </p:cNvPicPr>
          <p:nvPr>
            <p:custDataLst>
              <p:tags r:id="rId3"/>
            </p:custDataLst>
          </p:nvPr>
        </p:nvPicPr>
        <p:blipFill>
          <a:blip r:embed="rId4"/>
          <a:srcRect l="1837" r="1837"/>
          <a:stretch>
            <a:fillRect/>
          </a:stretch>
        </p:blipFill>
        <p:spPr>
          <a:xfrm>
            <a:off x="6194281" y="1133361"/>
            <a:ext cx="2380368" cy="1647450"/>
          </a:xfrm>
          <a:prstGeom prst="rect">
            <a:avLst/>
          </a:prstGeom>
        </p:spPr>
      </p:pic>
      <p:pic>
        <p:nvPicPr>
          <p:cNvPr id="5" name="图片 4" descr="placingpictureplaceholder"/>
          <p:cNvPicPr>
            <a:picLocks noChangeAspect="1"/>
          </p:cNvPicPr>
          <p:nvPr>
            <p:custDataLst>
              <p:tags r:id="rId5"/>
            </p:custDataLst>
          </p:nvPr>
        </p:nvPicPr>
        <p:blipFill>
          <a:blip r:embed="rId6"/>
          <a:srcRect l="1918" r="1918"/>
          <a:stretch>
            <a:fillRect/>
          </a:stretch>
        </p:blipFill>
        <p:spPr>
          <a:xfrm>
            <a:off x="8661049" y="1133361"/>
            <a:ext cx="2380368" cy="1647450"/>
          </a:xfrm>
          <a:prstGeom prst="rect">
            <a:avLst/>
          </a:prstGeom>
        </p:spPr>
      </p:pic>
      <p:pic>
        <p:nvPicPr>
          <p:cNvPr id="16" name="图片 15" descr="placingpictureplaceholder"/>
          <p:cNvPicPr>
            <a:picLocks noChangeAspect="1"/>
          </p:cNvPicPr>
          <p:nvPr>
            <p:custDataLst>
              <p:tags r:id="rId7"/>
            </p:custDataLst>
          </p:nvPr>
        </p:nvPicPr>
        <p:blipFill>
          <a:blip r:embed="rId8"/>
          <a:srcRect l="4727" r="4727"/>
          <a:stretch>
            <a:fillRect/>
          </a:stretch>
        </p:blipFill>
        <p:spPr>
          <a:xfrm>
            <a:off x="6194281" y="2867212"/>
            <a:ext cx="2380368" cy="1647450"/>
          </a:xfrm>
          <a:prstGeom prst="rect">
            <a:avLst/>
          </a:prstGeom>
        </p:spPr>
      </p:pic>
      <p:pic>
        <p:nvPicPr>
          <p:cNvPr id="17" name="图片 16" descr="placingpictureplaceholder"/>
          <p:cNvPicPr>
            <a:picLocks noChangeAspect="1"/>
          </p:cNvPicPr>
          <p:nvPr>
            <p:custDataLst>
              <p:tags r:id="rId9"/>
            </p:custDataLst>
          </p:nvPr>
        </p:nvPicPr>
        <p:blipFill>
          <a:blip r:embed="rId10"/>
          <a:srcRect t="26930" b="26930"/>
          <a:stretch>
            <a:fillRect/>
          </a:stretch>
        </p:blipFill>
        <p:spPr>
          <a:xfrm>
            <a:off x="8661049" y="2867212"/>
            <a:ext cx="2380368" cy="1647450"/>
          </a:xfrm>
          <a:prstGeom prst="rect">
            <a:avLst/>
          </a:prstGeom>
        </p:spPr>
      </p:pic>
      <p:pic>
        <p:nvPicPr>
          <p:cNvPr id="18" name="图片 17" descr="placingpictureplaceholder"/>
          <p:cNvPicPr>
            <a:picLocks noChangeAspect="1"/>
          </p:cNvPicPr>
          <p:nvPr>
            <p:custDataLst>
              <p:tags r:id="rId11"/>
            </p:custDataLst>
          </p:nvPr>
        </p:nvPicPr>
        <p:blipFill>
          <a:blip r:embed="rId12"/>
          <a:srcRect l="1837" r="1837"/>
          <a:stretch>
            <a:fillRect/>
          </a:stretch>
        </p:blipFill>
        <p:spPr>
          <a:xfrm>
            <a:off x="6194281" y="4601065"/>
            <a:ext cx="2380368" cy="1647450"/>
          </a:xfrm>
          <a:prstGeom prst="rect">
            <a:avLst/>
          </a:prstGeom>
        </p:spPr>
      </p:pic>
      <p:pic>
        <p:nvPicPr>
          <p:cNvPr id="19" name="图片 18" descr="placingpictureplaceholder"/>
          <p:cNvPicPr>
            <a:picLocks noChangeAspect="1"/>
          </p:cNvPicPr>
          <p:nvPr>
            <p:custDataLst>
              <p:tags r:id="rId13"/>
            </p:custDataLst>
          </p:nvPr>
        </p:nvPicPr>
        <p:blipFill>
          <a:blip r:embed="rId14"/>
          <a:srcRect l="1837" r="1837"/>
          <a:stretch>
            <a:fillRect/>
          </a:stretch>
        </p:blipFill>
        <p:spPr>
          <a:xfrm>
            <a:off x="8661049" y="4601065"/>
            <a:ext cx="2380368" cy="1647450"/>
          </a:xfrm>
          <a:prstGeom prst="rect">
            <a:avLst/>
          </a:prstGeom>
        </p:spPr>
      </p:pic>
      <p:pic>
        <p:nvPicPr>
          <p:cNvPr id="2" name="图片 1" descr="placingpictureplaceholder"/>
          <p:cNvPicPr>
            <a:picLocks noChangeAspect="1"/>
          </p:cNvPicPr>
          <p:nvPr>
            <p:custDataLst>
              <p:tags r:id="rId15"/>
            </p:custDataLst>
          </p:nvPr>
        </p:nvPicPr>
        <p:blipFill>
          <a:blip r:embed="rId16"/>
          <a:srcRect t="362" b="362"/>
          <a:stretch>
            <a:fillRect/>
          </a:stretch>
        </p:blipFill>
        <p:spPr>
          <a:xfrm>
            <a:off x="1260742" y="1133361"/>
            <a:ext cx="4847137" cy="251437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318593" y="276226"/>
            <a:ext cx="1247775" cy="604837"/>
            <a:chOff x="3119" y="639"/>
            <a:chExt cx="786" cy="381"/>
          </a:xfrm>
        </p:grpSpPr>
        <p:sp>
          <p:nvSpPr>
            <p:cNvPr id="16" name="Freeform 5"/>
            <p:cNvSpPr/>
            <p:nvPr/>
          </p:nvSpPr>
          <p:spPr bwMode="auto">
            <a:xfrm>
              <a:off x="3472" y="639"/>
              <a:ext cx="133" cy="381"/>
            </a:xfrm>
            <a:custGeom>
              <a:avLst/>
              <a:gdLst>
                <a:gd name="T0" fmla="*/ 10 w 133"/>
                <a:gd name="T1" fmla="*/ 381 h 381"/>
                <a:gd name="T2" fmla="*/ 0 w 133"/>
                <a:gd name="T3" fmla="*/ 379 h 381"/>
                <a:gd name="T4" fmla="*/ 123 w 133"/>
                <a:gd name="T5" fmla="*/ 0 h 381"/>
                <a:gd name="T6" fmla="*/ 133 w 133"/>
                <a:gd name="T7" fmla="*/ 2 h 381"/>
                <a:gd name="T8" fmla="*/ 10 w 133"/>
                <a:gd name="T9" fmla="*/ 381 h 381"/>
              </a:gdLst>
              <a:ahLst/>
              <a:cxnLst>
                <a:cxn ang="0">
                  <a:pos x="T0" y="T1"/>
                </a:cxn>
                <a:cxn ang="0">
                  <a:pos x="T2" y="T3"/>
                </a:cxn>
                <a:cxn ang="0">
                  <a:pos x="T4" y="T5"/>
                </a:cxn>
                <a:cxn ang="0">
                  <a:pos x="T6" y="T7"/>
                </a:cxn>
                <a:cxn ang="0">
                  <a:pos x="T8" y="T9"/>
                </a:cxn>
              </a:cxnLst>
              <a:rect l="0" t="0" r="r" b="b"/>
              <a:pathLst>
                <a:path w="133" h="381">
                  <a:moveTo>
                    <a:pt x="10" y="381"/>
                  </a:moveTo>
                  <a:lnTo>
                    <a:pt x="0" y="379"/>
                  </a:lnTo>
                  <a:lnTo>
                    <a:pt x="123" y="0"/>
                  </a:lnTo>
                  <a:lnTo>
                    <a:pt x="133" y="2"/>
                  </a:lnTo>
                  <a:lnTo>
                    <a:pt x="10" y="381"/>
                  </a:lnTo>
                  <a:close/>
                </a:path>
              </a:pathLst>
            </a:custGeom>
            <a:solidFill>
              <a:srgbClr val="2D26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
            <p:cNvSpPr/>
            <p:nvPr/>
          </p:nvSpPr>
          <p:spPr bwMode="auto">
            <a:xfrm>
              <a:off x="3526" y="815"/>
              <a:ext cx="323" cy="133"/>
            </a:xfrm>
            <a:custGeom>
              <a:avLst/>
              <a:gdLst>
                <a:gd name="T0" fmla="*/ 315 w 323"/>
                <a:gd name="T1" fmla="*/ 133 h 133"/>
                <a:gd name="T2" fmla="*/ 0 w 323"/>
                <a:gd name="T3" fmla="*/ 29 h 133"/>
                <a:gd name="T4" fmla="*/ 10 w 323"/>
                <a:gd name="T5" fmla="*/ 0 h 133"/>
                <a:gd name="T6" fmla="*/ 323 w 323"/>
                <a:gd name="T7" fmla="*/ 103 h 133"/>
                <a:gd name="T8" fmla="*/ 315 w 323"/>
                <a:gd name="T9" fmla="*/ 133 h 133"/>
              </a:gdLst>
              <a:ahLst/>
              <a:cxnLst>
                <a:cxn ang="0">
                  <a:pos x="T0" y="T1"/>
                </a:cxn>
                <a:cxn ang="0">
                  <a:pos x="T2" y="T3"/>
                </a:cxn>
                <a:cxn ang="0">
                  <a:pos x="T4" y="T5"/>
                </a:cxn>
                <a:cxn ang="0">
                  <a:pos x="T6" y="T7"/>
                </a:cxn>
                <a:cxn ang="0">
                  <a:pos x="T8" y="T9"/>
                </a:cxn>
              </a:cxnLst>
              <a:rect l="0" t="0" r="r" b="b"/>
              <a:pathLst>
                <a:path w="323" h="133">
                  <a:moveTo>
                    <a:pt x="315" y="133"/>
                  </a:moveTo>
                  <a:lnTo>
                    <a:pt x="0" y="29"/>
                  </a:lnTo>
                  <a:lnTo>
                    <a:pt x="10" y="0"/>
                  </a:lnTo>
                  <a:lnTo>
                    <a:pt x="323" y="103"/>
                  </a:lnTo>
                  <a:lnTo>
                    <a:pt x="315" y="133"/>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
            <p:cNvSpPr/>
            <p:nvPr/>
          </p:nvSpPr>
          <p:spPr bwMode="auto">
            <a:xfrm>
              <a:off x="3536" y="787"/>
              <a:ext cx="323" cy="133"/>
            </a:xfrm>
            <a:custGeom>
              <a:avLst/>
              <a:gdLst>
                <a:gd name="T0" fmla="*/ 313 w 323"/>
                <a:gd name="T1" fmla="*/ 133 h 133"/>
                <a:gd name="T2" fmla="*/ 0 w 323"/>
                <a:gd name="T3" fmla="*/ 30 h 133"/>
                <a:gd name="T4" fmla="*/ 8 w 323"/>
                <a:gd name="T5" fmla="*/ 0 h 133"/>
                <a:gd name="T6" fmla="*/ 323 w 323"/>
                <a:gd name="T7" fmla="*/ 103 h 133"/>
                <a:gd name="T8" fmla="*/ 313 w 323"/>
                <a:gd name="T9" fmla="*/ 133 h 133"/>
              </a:gdLst>
              <a:ahLst/>
              <a:cxnLst>
                <a:cxn ang="0">
                  <a:pos x="T0" y="T1"/>
                </a:cxn>
                <a:cxn ang="0">
                  <a:pos x="T2" y="T3"/>
                </a:cxn>
                <a:cxn ang="0">
                  <a:pos x="T4" y="T5"/>
                </a:cxn>
                <a:cxn ang="0">
                  <a:pos x="T6" y="T7"/>
                </a:cxn>
                <a:cxn ang="0">
                  <a:pos x="T8" y="T9"/>
                </a:cxn>
              </a:cxnLst>
              <a:rect l="0" t="0" r="r" b="b"/>
              <a:pathLst>
                <a:path w="323" h="133">
                  <a:moveTo>
                    <a:pt x="313" y="133"/>
                  </a:moveTo>
                  <a:lnTo>
                    <a:pt x="0" y="30"/>
                  </a:lnTo>
                  <a:lnTo>
                    <a:pt x="8" y="0"/>
                  </a:lnTo>
                  <a:lnTo>
                    <a:pt x="323" y="103"/>
                  </a:lnTo>
                  <a:lnTo>
                    <a:pt x="313" y="1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8"/>
            <p:cNvSpPr/>
            <p:nvPr/>
          </p:nvSpPr>
          <p:spPr bwMode="auto">
            <a:xfrm>
              <a:off x="3544" y="759"/>
              <a:ext cx="323" cy="131"/>
            </a:xfrm>
            <a:custGeom>
              <a:avLst/>
              <a:gdLst>
                <a:gd name="T0" fmla="*/ 315 w 323"/>
                <a:gd name="T1" fmla="*/ 131 h 131"/>
                <a:gd name="T2" fmla="*/ 0 w 323"/>
                <a:gd name="T3" fmla="*/ 28 h 131"/>
                <a:gd name="T4" fmla="*/ 10 w 323"/>
                <a:gd name="T5" fmla="*/ 0 h 131"/>
                <a:gd name="T6" fmla="*/ 323 w 323"/>
                <a:gd name="T7" fmla="*/ 103 h 131"/>
                <a:gd name="T8" fmla="*/ 315 w 323"/>
                <a:gd name="T9" fmla="*/ 131 h 131"/>
              </a:gdLst>
              <a:ahLst/>
              <a:cxnLst>
                <a:cxn ang="0">
                  <a:pos x="T0" y="T1"/>
                </a:cxn>
                <a:cxn ang="0">
                  <a:pos x="T2" y="T3"/>
                </a:cxn>
                <a:cxn ang="0">
                  <a:pos x="T4" y="T5"/>
                </a:cxn>
                <a:cxn ang="0">
                  <a:pos x="T6" y="T7"/>
                </a:cxn>
                <a:cxn ang="0">
                  <a:pos x="T8" y="T9"/>
                </a:cxn>
              </a:cxnLst>
              <a:rect l="0" t="0" r="r" b="b"/>
              <a:pathLst>
                <a:path w="323" h="131">
                  <a:moveTo>
                    <a:pt x="315" y="131"/>
                  </a:moveTo>
                  <a:lnTo>
                    <a:pt x="0" y="28"/>
                  </a:lnTo>
                  <a:lnTo>
                    <a:pt x="10" y="0"/>
                  </a:lnTo>
                  <a:lnTo>
                    <a:pt x="323" y="103"/>
                  </a:lnTo>
                  <a:lnTo>
                    <a:pt x="315" y="131"/>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9"/>
            <p:cNvSpPr/>
            <p:nvPr/>
          </p:nvSpPr>
          <p:spPr bwMode="auto">
            <a:xfrm>
              <a:off x="3554" y="729"/>
              <a:ext cx="323" cy="133"/>
            </a:xfrm>
            <a:custGeom>
              <a:avLst/>
              <a:gdLst>
                <a:gd name="T0" fmla="*/ 313 w 323"/>
                <a:gd name="T1" fmla="*/ 133 h 133"/>
                <a:gd name="T2" fmla="*/ 0 w 323"/>
                <a:gd name="T3" fmla="*/ 30 h 133"/>
                <a:gd name="T4" fmla="*/ 10 w 323"/>
                <a:gd name="T5" fmla="*/ 0 h 133"/>
                <a:gd name="T6" fmla="*/ 323 w 323"/>
                <a:gd name="T7" fmla="*/ 103 h 133"/>
                <a:gd name="T8" fmla="*/ 313 w 323"/>
                <a:gd name="T9" fmla="*/ 133 h 133"/>
              </a:gdLst>
              <a:ahLst/>
              <a:cxnLst>
                <a:cxn ang="0">
                  <a:pos x="T0" y="T1"/>
                </a:cxn>
                <a:cxn ang="0">
                  <a:pos x="T2" y="T3"/>
                </a:cxn>
                <a:cxn ang="0">
                  <a:pos x="T4" y="T5"/>
                </a:cxn>
                <a:cxn ang="0">
                  <a:pos x="T6" y="T7"/>
                </a:cxn>
                <a:cxn ang="0">
                  <a:pos x="T8" y="T9"/>
                </a:cxn>
              </a:cxnLst>
              <a:rect l="0" t="0" r="r" b="b"/>
              <a:pathLst>
                <a:path w="323" h="133">
                  <a:moveTo>
                    <a:pt x="313" y="133"/>
                  </a:moveTo>
                  <a:lnTo>
                    <a:pt x="0" y="30"/>
                  </a:lnTo>
                  <a:lnTo>
                    <a:pt x="10" y="0"/>
                  </a:lnTo>
                  <a:lnTo>
                    <a:pt x="323" y="103"/>
                  </a:lnTo>
                  <a:lnTo>
                    <a:pt x="313" y="1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0"/>
            <p:cNvSpPr/>
            <p:nvPr/>
          </p:nvSpPr>
          <p:spPr bwMode="auto">
            <a:xfrm>
              <a:off x="3564" y="701"/>
              <a:ext cx="323" cy="131"/>
            </a:xfrm>
            <a:custGeom>
              <a:avLst/>
              <a:gdLst>
                <a:gd name="T0" fmla="*/ 313 w 323"/>
                <a:gd name="T1" fmla="*/ 131 h 131"/>
                <a:gd name="T2" fmla="*/ 0 w 323"/>
                <a:gd name="T3" fmla="*/ 28 h 131"/>
                <a:gd name="T4" fmla="*/ 7 w 323"/>
                <a:gd name="T5" fmla="*/ 0 h 131"/>
                <a:gd name="T6" fmla="*/ 323 w 323"/>
                <a:gd name="T7" fmla="*/ 104 h 131"/>
                <a:gd name="T8" fmla="*/ 313 w 323"/>
                <a:gd name="T9" fmla="*/ 131 h 131"/>
              </a:gdLst>
              <a:ahLst/>
              <a:cxnLst>
                <a:cxn ang="0">
                  <a:pos x="T0" y="T1"/>
                </a:cxn>
                <a:cxn ang="0">
                  <a:pos x="T2" y="T3"/>
                </a:cxn>
                <a:cxn ang="0">
                  <a:pos x="T4" y="T5"/>
                </a:cxn>
                <a:cxn ang="0">
                  <a:pos x="T6" y="T7"/>
                </a:cxn>
                <a:cxn ang="0">
                  <a:pos x="T8" y="T9"/>
                </a:cxn>
              </a:cxnLst>
              <a:rect l="0" t="0" r="r" b="b"/>
              <a:pathLst>
                <a:path w="323" h="131">
                  <a:moveTo>
                    <a:pt x="313" y="131"/>
                  </a:moveTo>
                  <a:lnTo>
                    <a:pt x="0" y="28"/>
                  </a:lnTo>
                  <a:lnTo>
                    <a:pt x="7" y="0"/>
                  </a:lnTo>
                  <a:lnTo>
                    <a:pt x="323" y="104"/>
                  </a:lnTo>
                  <a:lnTo>
                    <a:pt x="313" y="131"/>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1"/>
            <p:cNvSpPr/>
            <p:nvPr/>
          </p:nvSpPr>
          <p:spPr bwMode="auto">
            <a:xfrm>
              <a:off x="3571" y="671"/>
              <a:ext cx="324" cy="134"/>
            </a:xfrm>
            <a:custGeom>
              <a:avLst/>
              <a:gdLst>
                <a:gd name="T0" fmla="*/ 316 w 324"/>
                <a:gd name="T1" fmla="*/ 134 h 134"/>
                <a:gd name="T2" fmla="*/ 0 w 324"/>
                <a:gd name="T3" fmla="*/ 30 h 134"/>
                <a:gd name="T4" fmla="*/ 10 w 324"/>
                <a:gd name="T5" fmla="*/ 0 h 134"/>
                <a:gd name="T6" fmla="*/ 324 w 324"/>
                <a:gd name="T7" fmla="*/ 104 h 134"/>
                <a:gd name="T8" fmla="*/ 316 w 324"/>
                <a:gd name="T9" fmla="*/ 134 h 134"/>
              </a:gdLst>
              <a:ahLst/>
              <a:cxnLst>
                <a:cxn ang="0">
                  <a:pos x="T0" y="T1"/>
                </a:cxn>
                <a:cxn ang="0">
                  <a:pos x="T2" y="T3"/>
                </a:cxn>
                <a:cxn ang="0">
                  <a:pos x="T4" y="T5"/>
                </a:cxn>
                <a:cxn ang="0">
                  <a:pos x="T6" y="T7"/>
                </a:cxn>
                <a:cxn ang="0">
                  <a:pos x="T8" y="T9"/>
                </a:cxn>
              </a:cxnLst>
              <a:rect l="0" t="0" r="r" b="b"/>
              <a:pathLst>
                <a:path w="324" h="134">
                  <a:moveTo>
                    <a:pt x="316" y="134"/>
                  </a:moveTo>
                  <a:lnTo>
                    <a:pt x="0" y="30"/>
                  </a:lnTo>
                  <a:lnTo>
                    <a:pt x="10" y="0"/>
                  </a:lnTo>
                  <a:lnTo>
                    <a:pt x="324" y="104"/>
                  </a:lnTo>
                  <a:lnTo>
                    <a:pt x="316" y="1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2"/>
            <p:cNvSpPr/>
            <p:nvPr/>
          </p:nvSpPr>
          <p:spPr bwMode="auto">
            <a:xfrm>
              <a:off x="3581" y="643"/>
              <a:ext cx="324" cy="134"/>
            </a:xfrm>
            <a:custGeom>
              <a:avLst/>
              <a:gdLst>
                <a:gd name="T0" fmla="*/ 314 w 324"/>
                <a:gd name="T1" fmla="*/ 134 h 134"/>
                <a:gd name="T2" fmla="*/ 0 w 324"/>
                <a:gd name="T3" fmla="*/ 30 h 134"/>
                <a:gd name="T4" fmla="*/ 10 w 324"/>
                <a:gd name="T5" fmla="*/ 0 h 134"/>
                <a:gd name="T6" fmla="*/ 324 w 324"/>
                <a:gd name="T7" fmla="*/ 104 h 134"/>
                <a:gd name="T8" fmla="*/ 314 w 324"/>
                <a:gd name="T9" fmla="*/ 134 h 134"/>
              </a:gdLst>
              <a:ahLst/>
              <a:cxnLst>
                <a:cxn ang="0">
                  <a:pos x="T0" y="T1"/>
                </a:cxn>
                <a:cxn ang="0">
                  <a:pos x="T2" y="T3"/>
                </a:cxn>
                <a:cxn ang="0">
                  <a:pos x="T4" y="T5"/>
                </a:cxn>
                <a:cxn ang="0">
                  <a:pos x="T6" y="T7"/>
                </a:cxn>
                <a:cxn ang="0">
                  <a:pos x="T8" y="T9"/>
                </a:cxn>
              </a:cxnLst>
              <a:rect l="0" t="0" r="r" b="b"/>
              <a:pathLst>
                <a:path w="324" h="134">
                  <a:moveTo>
                    <a:pt x="314" y="134"/>
                  </a:moveTo>
                  <a:lnTo>
                    <a:pt x="0" y="30"/>
                  </a:lnTo>
                  <a:lnTo>
                    <a:pt x="10" y="0"/>
                  </a:lnTo>
                  <a:lnTo>
                    <a:pt x="324" y="104"/>
                  </a:lnTo>
                  <a:lnTo>
                    <a:pt x="314" y="134"/>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3"/>
            <p:cNvSpPr/>
            <p:nvPr/>
          </p:nvSpPr>
          <p:spPr bwMode="auto">
            <a:xfrm>
              <a:off x="3554" y="643"/>
              <a:ext cx="176" cy="160"/>
            </a:xfrm>
            <a:custGeom>
              <a:avLst/>
              <a:gdLst>
                <a:gd name="T0" fmla="*/ 141 w 176"/>
                <a:gd name="T1" fmla="*/ 160 h 160"/>
                <a:gd name="T2" fmla="*/ 0 w 176"/>
                <a:gd name="T3" fmla="*/ 116 h 160"/>
                <a:gd name="T4" fmla="*/ 37 w 176"/>
                <a:gd name="T5" fmla="*/ 0 h 160"/>
                <a:gd name="T6" fmla="*/ 176 w 176"/>
                <a:gd name="T7" fmla="*/ 46 h 160"/>
                <a:gd name="T8" fmla="*/ 141 w 176"/>
                <a:gd name="T9" fmla="*/ 160 h 160"/>
              </a:gdLst>
              <a:ahLst/>
              <a:cxnLst>
                <a:cxn ang="0">
                  <a:pos x="T0" y="T1"/>
                </a:cxn>
                <a:cxn ang="0">
                  <a:pos x="T2" y="T3"/>
                </a:cxn>
                <a:cxn ang="0">
                  <a:pos x="T4" y="T5"/>
                </a:cxn>
                <a:cxn ang="0">
                  <a:pos x="T6" y="T7"/>
                </a:cxn>
                <a:cxn ang="0">
                  <a:pos x="T8" y="T9"/>
                </a:cxn>
              </a:cxnLst>
              <a:rect l="0" t="0" r="r" b="b"/>
              <a:pathLst>
                <a:path w="176" h="160">
                  <a:moveTo>
                    <a:pt x="141" y="160"/>
                  </a:moveTo>
                  <a:lnTo>
                    <a:pt x="0" y="116"/>
                  </a:lnTo>
                  <a:lnTo>
                    <a:pt x="37" y="0"/>
                  </a:lnTo>
                  <a:lnTo>
                    <a:pt x="176" y="46"/>
                  </a:lnTo>
                  <a:lnTo>
                    <a:pt x="141" y="160"/>
                  </a:lnTo>
                  <a:close/>
                </a:path>
              </a:pathLst>
            </a:custGeom>
            <a:solidFill>
              <a:srgbClr val="2D26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
            <p:cNvSpPr/>
            <p:nvPr/>
          </p:nvSpPr>
          <p:spPr bwMode="auto">
            <a:xfrm>
              <a:off x="3667" y="751"/>
              <a:ext cx="24" cy="28"/>
            </a:xfrm>
            <a:custGeom>
              <a:avLst/>
              <a:gdLst>
                <a:gd name="T0" fmla="*/ 16 w 24"/>
                <a:gd name="T1" fmla="*/ 0 h 28"/>
                <a:gd name="T2" fmla="*/ 16 w 24"/>
                <a:gd name="T3" fmla="*/ 10 h 28"/>
                <a:gd name="T4" fmla="*/ 24 w 24"/>
                <a:gd name="T5" fmla="*/ 14 h 28"/>
                <a:gd name="T6" fmla="*/ 16 w 24"/>
                <a:gd name="T7" fmla="*/ 18 h 28"/>
                <a:gd name="T8" fmla="*/ 16 w 24"/>
                <a:gd name="T9" fmla="*/ 28 h 28"/>
                <a:gd name="T10" fmla="*/ 8 w 24"/>
                <a:gd name="T11" fmla="*/ 20 h 28"/>
                <a:gd name="T12" fmla="*/ 0 w 24"/>
                <a:gd name="T13" fmla="*/ 22 h 28"/>
                <a:gd name="T14" fmla="*/ 4 w 24"/>
                <a:gd name="T15" fmla="*/ 14 h 28"/>
                <a:gd name="T16" fmla="*/ 0 w 24"/>
                <a:gd name="T17" fmla="*/ 6 h 28"/>
                <a:gd name="T18" fmla="*/ 8 w 24"/>
                <a:gd name="T19" fmla="*/ 8 h 28"/>
                <a:gd name="T20" fmla="*/ 16 w 24"/>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8">
                  <a:moveTo>
                    <a:pt x="16" y="0"/>
                  </a:moveTo>
                  <a:lnTo>
                    <a:pt x="16" y="10"/>
                  </a:lnTo>
                  <a:lnTo>
                    <a:pt x="24" y="14"/>
                  </a:lnTo>
                  <a:lnTo>
                    <a:pt x="16" y="18"/>
                  </a:lnTo>
                  <a:lnTo>
                    <a:pt x="16" y="28"/>
                  </a:lnTo>
                  <a:lnTo>
                    <a:pt x="8" y="20"/>
                  </a:lnTo>
                  <a:lnTo>
                    <a:pt x="0" y="22"/>
                  </a:lnTo>
                  <a:lnTo>
                    <a:pt x="4" y="14"/>
                  </a:lnTo>
                  <a:lnTo>
                    <a:pt x="0" y="6"/>
                  </a:lnTo>
                  <a:lnTo>
                    <a:pt x="8" y="8"/>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5"/>
            <p:cNvSpPr/>
            <p:nvPr/>
          </p:nvSpPr>
          <p:spPr bwMode="auto">
            <a:xfrm>
              <a:off x="3635" y="743"/>
              <a:ext cx="26" cy="26"/>
            </a:xfrm>
            <a:custGeom>
              <a:avLst/>
              <a:gdLst>
                <a:gd name="T0" fmla="*/ 16 w 26"/>
                <a:gd name="T1" fmla="*/ 0 h 26"/>
                <a:gd name="T2" fmla="*/ 18 w 26"/>
                <a:gd name="T3" fmla="*/ 8 h 26"/>
                <a:gd name="T4" fmla="*/ 26 w 26"/>
                <a:gd name="T5" fmla="*/ 12 h 26"/>
                <a:gd name="T6" fmla="*/ 18 w 26"/>
                <a:gd name="T7" fmla="*/ 16 h 26"/>
                <a:gd name="T8" fmla="*/ 16 w 26"/>
                <a:gd name="T9" fmla="*/ 26 h 26"/>
                <a:gd name="T10" fmla="*/ 10 w 26"/>
                <a:gd name="T11" fmla="*/ 20 h 26"/>
                <a:gd name="T12" fmla="*/ 0 w 26"/>
                <a:gd name="T13" fmla="*/ 20 h 26"/>
                <a:gd name="T14" fmla="*/ 6 w 26"/>
                <a:gd name="T15" fmla="*/ 12 h 26"/>
                <a:gd name="T16" fmla="*/ 0 w 26"/>
                <a:gd name="T17" fmla="*/ 4 h 26"/>
                <a:gd name="T18" fmla="*/ 10 w 26"/>
                <a:gd name="T19" fmla="*/ 6 h 26"/>
                <a:gd name="T20" fmla="*/ 16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6" y="0"/>
                  </a:moveTo>
                  <a:lnTo>
                    <a:pt x="18" y="8"/>
                  </a:lnTo>
                  <a:lnTo>
                    <a:pt x="26" y="12"/>
                  </a:lnTo>
                  <a:lnTo>
                    <a:pt x="18" y="16"/>
                  </a:lnTo>
                  <a:lnTo>
                    <a:pt x="16" y="26"/>
                  </a:lnTo>
                  <a:lnTo>
                    <a:pt x="10" y="20"/>
                  </a:lnTo>
                  <a:lnTo>
                    <a:pt x="0" y="20"/>
                  </a:lnTo>
                  <a:lnTo>
                    <a:pt x="6" y="12"/>
                  </a:lnTo>
                  <a:lnTo>
                    <a:pt x="0" y="4"/>
                  </a:lnTo>
                  <a:lnTo>
                    <a:pt x="10"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6"/>
            <p:cNvSpPr/>
            <p:nvPr/>
          </p:nvSpPr>
          <p:spPr bwMode="auto">
            <a:xfrm>
              <a:off x="3607" y="733"/>
              <a:ext cx="24" cy="26"/>
            </a:xfrm>
            <a:custGeom>
              <a:avLst/>
              <a:gdLst>
                <a:gd name="T0" fmla="*/ 16 w 24"/>
                <a:gd name="T1" fmla="*/ 0 h 26"/>
                <a:gd name="T2" fmla="*/ 16 w 24"/>
                <a:gd name="T3" fmla="*/ 8 h 26"/>
                <a:gd name="T4" fmla="*/ 24 w 24"/>
                <a:gd name="T5" fmla="*/ 12 h 26"/>
                <a:gd name="T6" fmla="*/ 16 w 24"/>
                <a:gd name="T7" fmla="*/ 18 h 26"/>
                <a:gd name="T8" fmla="*/ 16 w 24"/>
                <a:gd name="T9" fmla="*/ 26 h 26"/>
                <a:gd name="T10" fmla="*/ 8 w 24"/>
                <a:gd name="T11" fmla="*/ 20 h 26"/>
                <a:gd name="T12" fmla="*/ 0 w 24"/>
                <a:gd name="T13" fmla="*/ 22 h 26"/>
                <a:gd name="T14" fmla="*/ 4 w 24"/>
                <a:gd name="T15" fmla="*/ 14 h 26"/>
                <a:gd name="T16" fmla="*/ 0 w 24"/>
                <a:gd name="T17" fmla="*/ 4 h 26"/>
                <a:gd name="T18" fmla="*/ 8 w 24"/>
                <a:gd name="T19" fmla="*/ 6 h 26"/>
                <a:gd name="T20" fmla="*/ 16 w 24"/>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6">
                  <a:moveTo>
                    <a:pt x="16" y="0"/>
                  </a:moveTo>
                  <a:lnTo>
                    <a:pt x="16" y="8"/>
                  </a:lnTo>
                  <a:lnTo>
                    <a:pt x="24" y="12"/>
                  </a:lnTo>
                  <a:lnTo>
                    <a:pt x="16" y="18"/>
                  </a:lnTo>
                  <a:lnTo>
                    <a:pt x="16" y="26"/>
                  </a:lnTo>
                  <a:lnTo>
                    <a:pt x="8" y="20"/>
                  </a:lnTo>
                  <a:lnTo>
                    <a:pt x="0" y="22"/>
                  </a:lnTo>
                  <a:lnTo>
                    <a:pt x="4" y="14"/>
                  </a:lnTo>
                  <a:lnTo>
                    <a:pt x="0" y="4"/>
                  </a:lnTo>
                  <a:lnTo>
                    <a:pt x="8"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
            <p:cNvSpPr/>
            <p:nvPr/>
          </p:nvSpPr>
          <p:spPr bwMode="auto">
            <a:xfrm>
              <a:off x="3575" y="723"/>
              <a:ext cx="26" cy="26"/>
            </a:xfrm>
            <a:custGeom>
              <a:avLst/>
              <a:gdLst>
                <a:gd name="T0" fmla="*/ 16 w 26"/>
                <a:gd name="T1" fmla="*/ 0 h 26"/>
                <a:gd name="T2" fmla="*/ 18 w 26"/>
                <a:gd name="T3" fmla="*/ 10 h 26"/>
                <a:gd name="T4" fmla="*/ 26 w 26"/>
                <a:gd name="T5" fmla="*/ 14 h 26"/>
                <a:gd name="T6" fmla="*/ 18 w 26"/>
                <a:gd name="T7" fmla="*/ 18 h 26"/>
                <a:gd name="T8" fmla="*/ 16 w 26"/>
                <a:gd name="T9" fmla="*/ 26 h 26"/>
                <a:gd name="T10" fmla="*/ 10 w 26"/>
                <a:gd name="T11" fmla="*/ 20 h 26"/>
                <a:gd name="T12" fmla="*/ 0 w 26"/>
                <a:gd name="T13" fmla="*/ 22 h 26"/>
                <a:gd name="T14" fmla="*/ 6 w 26"/>
                <a:gd name="T15" fmla="*/ 14 h 26"/>
                <a:gd name="T16" fmla="*/ 0 w 26"/>
                <a:gd name="T17" fmla="*/ 6 h 26"/>
                <a:gd name="T18" fmla="*/ 10 w 26"/>
                <a:gd name="T19" fmla="*/ 6 h 26"/>
                <a:gd name="T20" fmla="*/ 16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6" y="0"/>
                  </a:moveTo>
                  <a:lnTo>
                    <a:pt x="18" y="10"/>
                  </a:lnTo>
                  <a:lnTo>
                    <a:pt x="26" y="14"/>
                  </a:lnTo>
                  <a:lnTo>
                    <a:pt x="18" y="18"/>
                  </a:lnTo>
                  <a:lnTo>
                    <a:pt x="16" y="26"/>
                  </a:lnTo>
                  <a:lnTo>
                    <a:pt x="10" y="20"/>
                  </a:lnTo>
                  <a:lnTo>
                    <a:pt x="0" y="22"/>
                  </a:lnTo>
                  <a:lnTo>
                    <a:pt x="6" y="14"/>
                  </a:lnTo>
                  <a:lnTo>
                    <a:pt x="0" y="6"/>
                  </a:lnTo>
                  <a:lnTo>
                    <a:pt x="10"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
            <p:cNvSpPr/>
            <p:nvPr/>
          </p:nvSpPr>
          <p:spPr bwMode="auto">
            <a:xfrm>
              <a:off x="3675" y="723"/>
              <a:ext cx="25" cy="26"/>
            </a:xfrm>
            <a:custGeom>
              <a:avLst/>
              <a:gdLst>
                <a:gd name="T0" fmla="*/ 16 w 25"/>
                <a:gd name="T1" fmla="*/ 0 h 26"/>
                <a:gd name="T2" fmla="*/ 18 w 25"/>
                <a:gd name="T3" fmla="*/ 10 h 26"/>
                <a:gd name="T4" fmla="*/ 25 w 25"/>
                <a:gd name="T5" fmla="*/ 14 h 26"/>
                <a:gd name="T6" fmla="*/ 18 w 25"/>
                <a:gd name="T7" fmla="*/ 18 h 26"/>
                <a:gd name="T8" fmla="*/ 16 w 25"/>
                <a:gd name="T9" fmla="*/ 26 h 26"/>
                <a:gd name="T10" fmla="*/ 10 w 25"/>
                <a:gd name="T11" fmla="*/ 20 h 26"/>
                <a:gd name="T12" fmla="*/ 0 w 25"/>
                <a:gd name="T13" fmla="*/ 22 h 26"/>
                <a:gd name="T14" fmla="*/ 6 w 25"/>
                <a:gd name="T15" fmla="*/ 14 h 26"/>
                <a:gd name="T16" fmla="*/ 0 w 25"/>
                <a:gd name="T17" fmla="*/ 6 h 26"/>
                <a:gd name="T18" fmla="*/ 10 w 25"/>
                <a:gd name="T19" fmla="*/ 8 h 26"/>
                <a:gd name="T20" fmla="*/ 16 w 25"/>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6">
                  <a:moveTo>
                    <a:pt x="16" y="0"/>
                  </a:moveTo>
                  <a:lnTo>
                    <a:pt x="18" y="10"/>
                  </a:lnTo>
                  <a:lnTo>
                    <a:pt x="25" y="14"/>
                  </a:lnTo>
                  <a:lnTo>
                    <a:pt x="18" y="18"/>
                  </a:lnTo>
                  <a:lnTo>
                    <a:pt x="16" y="26"/>
                  </a:lnTo>
                  <a:lnTo>
                    <a:pt x="10" y="20"/>
                  </a:lnTo>
                  <a:lnTo>
                    <a:pt x="0" y="22"/>
                  </a:lnTo>
                  <a:lnTo>
                    <a:pt x="6" y="14"/>
                  </a:lnTo>
                  <a:lnTo>
                    <a:pt x="0" y="6"/>
                  </a:lnTo>
                  <a:lnTo>
                    <a:pt x="10" y="8"/>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9"/>
            <p:cNvSpPr/>
            <p:nvPr/>
          </p:nvSpPr>
          <p:spPr bwMode="auto">
            <a:xfrm>
              <a:off x="3645" y="713"/>
              <a:ext cx="26" cy="28"/>
            </a:xfrm>
            <a:custGeom>
              <a:avLst/>
              <a:gdLst>
                <a:gd name="T0" fmla="*/ 16 w 26"/>
                <a:gd name="T1" fmla="*/ 0 h 28"/>
                <a:gd name="T2" fmla="*/ 18 w 26"/>
                <a:gd name="T3" fmla="*/ 10 h 28"/>
                <a:gd name="T4" fmla="*/ 26 w 26"/>
                <a:gd name="T5" fmla="*/ 14 h 28"/>
                <a:gd name="T6" fmla="*/ 18 w 26"/>
                <a:gd name="T7" fmla="*/ 18 h 28"/>
                <a:gd name="T8" fmla="*/ 16 w 26"/>
                <a:gd name="T9" fmla="*/ 28 h 28"/>
                <a:gd name="T10" fmla="*/ 10 w 26"/>
                <a:gd name="T11" fmla="*/ 20 h 28"/>
                <a:gd name="T12" fmla="*/ 0 w 26"/>
                <a:gd name="T13" fmla="*/ 22 h 28"/>
                <a:gd name="T14" fmla="*/ 4 w 26"/>
                <a:gd name="T15" fmla="*/ 14 h 28"/>
                <a:gd name="T16" fmla="*/ 0 w 26"/>
                <a:gd name="T17" fmla="*/ 6 h 28"/>
                <a:gd name="T18" fmla="*/ 10 w 26"/>
                <a:gd name="T19" fmla="*/ 8 h 28"/>
                <a:gd name="T20" fmla="*/ 16 w 2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8">
                  <a:moveTo>
                    <a:pt x="16" y="0"/>
                  </a:moveTo>
                  <a:lnTo>
                    <a:pt x="18" y="10"/>
                  </a:lnTo>
                  <a:lnTo>
                    <a:pt x="26" y="14"/>
                  </a:lnTo>
                  <a:lnTo>
                    <a:pt x="18" y="18"/>
                  </a:lnTo>
                  <a:lnTo>
                    <a:pt x="16" y="28"/>
                  </a:lnTo>
                  <a:lnTo>
                    <a:pt x="10" y="20"/>
                  </a:lnTo>
                  <a:lnTo>
                    <a:pt x="0" y="22"/>
                  </a:lnTo>
                  <a:lnTo>
                    <a:pt x="4" y="14"/>
                  </a:lnTo>
                  <a:lnTo>
                    <a:pt x="0" y="6"/>
                  </a:lnTo>
                  <a:lnTo>
                    <a:pt x="10" y="8"/>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0"/>
            <p:cNvSpPr/>
            <p:nvPr/>
          </p:nvSpPr>
          <p:spPr bwMode="auto">
            <a:xfrm>
              <a:off x="3615" y="705"/>
              <a:ext cx="26" cy="26"/>
            </a:xfrm>
            <a:custGeom>
              <a:avLst/>
              <a:gdLst>
                <a:gd name="T0" fmla="*/ 16 w 26"/>
                <a:gd name="T1" fmla="*/ 0 h 26"/>
                <a:gd name="T2" fmla="*/ 18 w 26"/>
                <a:gd name="T3" fmla="*/ 8 h 26"/>
                <a:gd name="T4" fmla="*/ 26 w 26"/>
                <a:gd name="T5" fmla="*/ 12 h 26"/>
                <a:gd name="T6" fmla="*/ 18 w 26"/>
                <a:gd name="T7" fmla="*/ 16 h 26"/>
                <a:gd name="T8" fmla="*/ 16 w 26"/>
                <a:gd name="T9" fmla="*/ 26 h 26"/>
                <a:gd name="T10" fmla="*/ 10 w 26"/>
                <a:gd name="T11" fmla="*/ 20 h 26"/>
                <a:gd name="T12" fmla="*/ 0 w 26"/>
                <a:gd name="T13" fmla="*/ 20 h 26"/>
                <a:gd name="T14" fmla="*/ 6 w 26"/>
                <a:gd name="T15" fmla="*/ 12 h 26"/>
                <a:gd name="T16" fmla="*/ 0 w 26"/>
                <a:gd name="T17" fmla="*/ 4 h 26"/>
                <a:gd name="T18" fmla="*/ 10 w 26"/>
                <a:gd name="T19" fmla="*/ 6 h 26"/>
                <a:gd name="T20" fmla="*/ 16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6" y="0"/>
                  </a:moveTo>
                  <a:lnTo>
                    <a:pt x="18" y="8"/>
                  </a:lnTo>
                  <a:lnTo>
                    <a:pt x="26" y="12"/>
                  </a:lnTo>
                  <a:lnTo>
                    <a:pt x="18" y="16"/>
                  </a:lnTo>
                  <a:lnTo>
                    <a:pt x="16" y="26"/>
                  </a:lnTo>
                  <a:lnTo>
                    <a:pt x="10" y="20"/>
                  </a:lnTo>
                  <a:lnTo>
                    <a:pt x="0" y="20"/>
                  </a:lnTo>
                  <a:lnTo>
                    <a:pt x="6" y="12"/>
                  </a:lnTo>
                  <a:lnTo>
                    <a:pt x="0" y="4"/>
                  </a:lnTo>
                  <a:lnTo>
                    <a:pt x="10"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1"/>
            <p:cNvSpPr/>
            <p:nvPr/>
          </p:nvSpPr>
          <p:spPr bwMode="auto">
            <a:xfrm>
              <a:off x="3585" y="695"/>
              <a:ext cx="26" cy="26"/>
            </a:xfrm>
            <a:custGeom>
              <a:avLst/>
              <a:gdLst>
                <a:gd name="T0" fmla="*/ 16 w 26"/>
                <a:gd name="T1" fmla="*/ 0 h 26"/>
                <a:gd name="T2" fmla="*/ 16 w 26"/>
                <a:gd name="T3" fmla="*/ 8 h 26"/>
                <a:gd name="T4" fmla="*/ 26 w 26"/>
                <a:gd name="T5" fmla="*/ 12 h 26"/>
                <a:gd name="T6" fmla="*/ 18 w 26"/>
                <a:gd name="T7" fmla="*/ 16 h 26"/>
                <a:gd name="T8" fmla="*/ 16 w 26"/>
                <a:gd name="T9" fmla="*/ 26 h 26"/>
                <a:gd name="T10" fmla="*/ 10 w 26"/>
                <a:gd name="T11" fmla="*/ 20 h 26"/>
                <a:gd name="T12" fmla="*/ 0 w 26"/>
                <a:gd name="T13" fmla="*/ 20 h 26"/>
                <a:gd name="T14" fmla="*/ 4 w 26"/>
                <a:gd name="T15" fmla="*/ 12 h 26"/>
                <a:gd name="T16" fmla="*/ 0 w 26"/>
                <a:gd name="T17" fmla="*/ 4 h 26"/>
                <a:gd name="T18" fmla="*/ 10 w 26"/>
                <a:gd name="T19" fmla="*/ 6 h 26"/>
                <a:gd name="T20" fmla="*/ 16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6" y="0"/>
                  </a:moveTo>
                  <a:lnTo>
                    <a:pt x="16" y="8"/>
                  </a:lnTo>
                  <a:lnTo>
                    <a:pt x="26" y="12"/>
                  </a:lnTo>
                  <a:lnTo>
                    <a:pt x="18" y="16"/>
                  </a:lnTo>
                  <a:lnTo>
                    <a:pt x="16" y="26"/>
                  </a:lnTo>
                  <a:lnTo>
                    <a:pt x="10" y="20"/>
                  </a:lnTo>
                  <a:lnTo>
                    <a:pt x="0" y="20"/>
                  </a:lnTo>
                  <a:lnTo>
                    <a:pt x="4" y="12"/>
                  </a:lnTo>
                  <a:lnTo>
                    <a:pt x="0" y="4"/>
                  </a:lnTo>
                  <a:lnTo>
                    <a:pt x="10"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2"/>
            <p:cNvSpPr/>
            <p:nvPr/>
          </p:nvSpPr>
          <p:spPr bwMode="auto">
            <a:xfrm>
              <a:off x="3685" y="697"/>
              <a:ext cx="23" cy="26"/>
            </a:xfrm>
            <a:custGeom>
              <a:avLst/>
              <a:gdLst>
                <a:gd name="T0" fmla="*/ 15 w 23"/>
                <a:gd name="T1" fmla="*/ 0 h 26"/>
                <a:gd name="T2" fmla="*/ 15 w 23"/>
                <a:gd name="T3" fmla="*/ 8 h 26"/>
                <a:gd name="T4" fmla="*/ 23 w 23"/>
                <a:gd name="T5" fmla="*/ 12 h 26"/>
                <a:gd name="T6" fmla="*/ 15 w 23"/>
                <a:gd name="T7" fmla="*/ 16 h 26"/>
                <a:gd name="T8" fmla="*/ 15 w 23"/>
                <a:gd name="T9" fmla="*/ 26 h 26"/>
                <a:gd name="T10" fmla="*/ 8 w 23"/>
                <a:gd name="T11" fmla="*/ 20 h 26"/>
                <a:gd name="T12" fmla="*/ 0 w 23"/>
                <a:gd name="T13" fmla="*/ 20 h 26"/>
                <a:gd name="T14" fmla="*/ 4 w 23"/>
                <a:gd name="T15" fmla="*/ 12 h 26"/>
                <a:gd name="T16" fmla="*/ 0 w 23"/>
                <a:gd name="T17" fmla="*/ 4 h 26"/>
                <a:gd name="T18" fmla="*/ 8 w 23"/>
                <a:gd name="T19" fmla="*/ 6 h 26"/>
                <a:gd name="T20" fmla="*/ 15 w 2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6">
                  <a:moveTo>
                    <a:pt x="15" y="0"/>
                  </a:moveTo>
                  <a:lnTo>
                    <a:pt x="15" y="8"/>
                  </a:lnTo>
                  <a:lnTo>
                    <a:pt x="23" y="12"/>
                  </a:lnTo>
                  <a:lnTo>
                    <a:pt x="15" y="16"/>
                  </a:lnTo>
                  <a:lnTo>
                    <a:pt x="15" y="26"/>
                  </a:lnTo>
                  <a:lnTo>
                    <a:pt x="8" y="20"/>
                  </a:lnTo>
                  <a:lnTo>
                    <a:pt x="0" y="20"/>
                  </a:lnTo>
                  <a:lnTo>
                    <a:pt x="4" y="12"/>
                  </a:lnTo>
                  <a:lnTo>
                    <a:pt x="0" y="4"/>
                  </a:lnTo>
                  <a:lnTo>
                    <a:pt x="8" y="6"/>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3"/>
            <p:cNvSpPr/>
            <p:nvPr/>
          </p:nvSpPr>
          <p:spPr bwMode="auto">
            <a:xfrm>
              <a:off x="3653" y="687"/>
              <a:ext cx="26" cy="26"/>
            </a:xfrm>
            <a:custGeom>
              <a:avLst/>
              <a:gdLst>
                <a:gd name="T0" fmla="*/ 16 w 26"/>
                <a:gd name="T1" fmla="*/ 0 h 26"/>
                <a:gd name="T2" fmla="*/ 18 w 26"/>
                <a:gd name="T3" fmla="*/ 8 h 26"/>
                <a:gd name="T4" fmla="*/ 26 w 26"/>
                <a:gd name="T5" fmla="*/ 12 h 26"/>
                <a:gd name="T6" fmla="*/ 18 w 26"/>
                <a:gd name="T7" fmla="*/ 16 h 26"/>
                <a:gd name="T8" fmla="*/ 16 w 26"/>
                <a:gd name="T9" fmla="*/ 26 h 26"/>
                <a:gd name="T10" fmla="*/ 10 w 26"/>
                <a:gd name="T11" fmla="*/ 20 h 26"/>
                <a:gd name="T12" fmla="*/ 0 w 26"/>
                <a:gd name="T13" fmla="*/ 20 h 26"/>
                <a:gd name="T14" fmla="*/ 6 w 26"/>
                <a:gd name="T15" fmla="*/ 12 h 26"/>
                <a:gd name="T16" fmla="*/ 0 w 26"/>
                <a:gd name="T17" fmla="*/ 4 h 26"/>
                <a:gd name="T18" fmla="*/ 10 w 26"/>
                <a:gd name="T19" fmla="*/ 6 h 26"/>
                <a:gd name="T20" fmla="*/ 16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6" y="0"/>
                  </a:moveTo>
                  <a:lnTo>
                    <a:pt x="18" y="8"/>
                  </a:lnTo>
                  <a:lnTo>
                    <a:pt x="26" y="12"/>
                  </a:lnTo>
                  <a:lnTo>
                    <a:pt x="18" y="16"/>
                  </a:lnTo>
                  <a:lnTo>
                    <a:pt x="16" y="26"/>
                  </a:lnTo>
                  <a:lnTo>
                    <a:pt x="10" y="20"/>
                  </a:lnTo>
                  <a:lnTo>
                    <a:pt x="0" y="20"/>
                  </a:lnTo>
                  <a:lnTo>
                    <a:pt x="6" y="12"/>
                  </a:lnTo>
                  <a:lnTo>
                    <a:pt x="0" y="4"/>
                  </a:lnTo>
                  <a:lnTo>
                    <a:pt x="10"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4"/>
            <p:cNvSpPr/>
            <p:nvPr/>
          </p:nvSpPr>
          <p:spPr bwMode="auto">
            <a:xfrm>
              <a:off x="3625" y="677"/>
              <a:ext cx="24" cy="26"/>
            </a:xfrm>
            <a:custGeom>
              <a:avLst/>
              <a:gdLst>
                <a:gd name="T0" fmla="*/ 16 w 24"/>
                <a:gd name="T1" fmla="*/ 0 h 26"/>
                <a:gd name="T2" fmla="*/ 16 w 24"/>
                <a:gd name="T3" fmla="*/ 10 h 26"/>
                <a:gd name="T4" fmla="*/ 24 w 24"/>
                <a:gd name="T5" fmla="*/ 14 h 26"/>
                <a:gd name="T6" fmla="*/ 16 w 24"/>
                <a:gd name="T7" fmla="*/ 18 h 26"/>
                <a:gd name="T8" fmla="*/ 16 w 24"/>
                <a:gd name="T9" fmla="*/ 26 h 26"/>
                <a:gd name="T10" fmla="*/ 8 w 24"/>
                <a:gd name="T11" fmla="*/ 20 h 26"/>
                <a:gd name="T12" fmla="*/ 0 w 24"/>
                <a:gd name="T13" fmla="*/ 22 h 26"/>
                <a:gd name="T14" fmla="*/ 4 w 24"/>
                <a:gd name="T15" fmla="*/ 14 h 26"/>
                <a:gd name="T16" fmla="*/ 0 w 24"/>
                <a:gd name="T17" fmla="*/ 6 h 26"/>
                <a:gd name="T18" fmla="*/ 8 w 24"/>
                <a:gd name="T19" fmla="*/ 6 h 26"/>
                <a:gd name="T20" fmla="*/ 16 w 24"/>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6">
                  <a:moveTo>
                    <a:pt x="16" y="0"/>
                  </a:moveTo>
                  <a:lnTo>
                    <a:pt x="16" y="10"/>
                  </a:lnTo>
                  <a:lnTo>
                    <a:pt x="24" y="14"/>
                  </a:lnTo>
                  <a:lnTo>
                    <a:pt x="16" y="18"/>
                  </a:lnTo>
                  <a:lnTo>
                    <a:pt x="16" y="26"/>
                  </a:lnTo>
                  <a:lnTo>
                    <a:pt x="8" y="20"/>
                  </a:lnTo>
                  <a:lnTo>
                    <a:pt x="0" y="22"/>
                  </a:lnTo>
                  <a:lnTo>
                    <a:pt x="4" y="14"/>
                  </a:lnTo>
                  <a:lnTo>
                    <a:pt x="0" y="6"/>
                  </a:lnTo>
                  <a:lnTo>
                    <a:pt x="8"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5"/>
            <p:cNvSpPr/>
            <p:nvPr/>
          </p:nvSpPr>
          <p:spPr bwMode="auto">
            <a:xfrm>
              <a:off x="3593" y="667"/>
              <a:ext cx="26" cy="26"/>
            </a:xfrm>
            <a:custGeom>
              <a:avLst/>
              <a:gdLst>
                <a:gd name="T0" fmla="*/ 16 w 26"/>
                <a:gd name="T1" fmla="*/ 0 h 26"/>
                <a:gd name="T2" fmla="*/ 18 w 26"/>
                <a:gd name="T3" fmla="*/ 10 h 26"/>
                <a:gd name="T4" fmla="*/ 26 w 26"/>
                <a:gd name="T5" fmla="*/ 14 h 26"/>
                <a:gd name="T6" fmla="*/ 18 w 26"/>
                <a:gd name="T7" fmla="*/ 18 h 26"/>
                <a:gd name="T8" fmla="*/ 16 w 26"/>
                <a:gd name="T9" fmla="*/ 26 h 26"/>
                <a:gd name="T10" fmla="*/ 10 w 26"/>
                <a:gd name="T11" fmla="*/ 20 h 26"/>
                <a:gd name="T12" fmla="*/ 0 w 26"/>
                <a:gd name="T13" fmla="*/ 22 h 26"/>
                <a:gd name="T14" fmla="*/ 6 w 26"/>
                <a:gd name="T15" fmla="*/ 14 h 26"/>
                <a:gd name="T16" fmla="*/ 0 w 26"/>
                <a:gd name="T17" fmla="*/ 6 h 26"/>
                <a:gd name="T18" fmla="*/ 10 w 26"/>
                <a:gd name="T19" fmla="*/ 6 h 26"/>
                <a:gd name="T20" fmla="*/ 16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6" y="0"/>
                  </a:moveTo>
                  <a:lnTo>
                    <a:pt x="18" y="10"/>
                  </a:lnTo>
                  <a:lnTo>
                    <a:pt x="26" y="14"/>
                  </a:lnTo>
                  <a:lnTo>
                    <a:pt x="18" y="18"/>
                  </a:lnTo>
                  <a:lnTo>
                    <a:pt x="16" y="26"/>
                  </a:lnTo>
                  <a:lnTo>
                    <a:pt x="10" y="20"/>
                  </a:lnTo>
                  <a:lnTo>
                    <a:pt x="0" y="22"/>
                  </a:lnTo>
                  <a:lnTo>
                    <a:pt x="6" y="14"/>
                  </a:lnTo>
                  <a:lnTo>
                    <a:pt x="0" y="6"/>
                  </a:lnTo>
                  <a:lnTo>
                    <a:pt x="10" y="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6"/>
            <p:cNvSpPr/>
            <p:nvPr/>
          </p:nvSpPr>
          <p:spPr bwMode="auto">
            <a:xfrm>
              <a:off x="3419" y="639"/>
              <a:ext cx="133" cy="381"/>
            </a:xfrm>
            <a:custGeom>
              <a:avLst/>
              <a:gdLst>
                <a:gd name="T0" fmla="*/ 123 w 133"/>
                <a:gd name="T1" fmla="*/ 381 h 381"/>
                <a:gd name="T2" fmla="*/ 133 w 133"/>
                <a:gd name="T3" fmla="*/ 379 h 381"/>
                <a:gd name="T4" fmla="*/ 10 w 133"/>
                <a:gd name="T5" fmla="*/ 0 h 381"/>
                <a:gd name="T6" fmla="*/ 0 w 133"/>
                <a:gd name="T7" fmla="*/ 2 h 381"/>
                <a:gd name="T8" fmla="*/ 123 w 133"/>
                <a:gd name="T9" fmla="*/ 381 h 381"/>
              </a:gdLst>
              <a:ahLst/>
              <a:cxnLst>
                <a:cxn ang="0">
                  <a:pos x="T0" y="T1"/>
                </a:cxn>
                <a:cxn ang="0">
                  <a:pos x="T2" y="T3"/>
                </a:cxn>
                <a:cxn ang="0">
                  <a:pos x="T4" y="T5"/>
                </a:cxn>
                <a:cxn ang="0">
                  <a:pos x="T6" y="T7"/>
                </a:cxn>
                <a:cxn ang="0">
                  <a:pos x="T8" y="T9"/>
                </a:cxn>
              </a:cxnLst>
              <a:rect l="0" t="0" r="r" b="b"/>
              <a:pathLst>
                <a:path w="133" h="381">
                  <a:moveTo>
                    <a:pt x="123" y="381"/>
                  </a:moveTo>
                  <a:lnTo>
                    <a:pt x="133" y="379"/>
                  </a:lnTo>
                  <a:lnTo>
                    <a:pt x="10" y="0"/>
                  </a:lnTo>
                  <a:lnTo>
                    <a:pt x="0" y="2"/>
                  </a:lnTo>
                  <a:lnTo>
                    <a:pt x="123" y="381"/>
                  </a:lnTo>
                  <a:close/>
                </a:path>
              </a:pathLst>
            </a:custGeom>
            <a:solidFill>
              <a:srgbClr val="2D26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7"/>
            <p:cNvSpPr/>
            <p:nvPr/>
          </p:nvSpPr>
          <p:spPr bwMode="auto">
            <a:xfrm>
              <a:off x="3175" y="815"/>
              <a:ext cx="323" cy="133"/>
            </a:xfrm>
            <a:custGeom>
              <a:avLst/>
              <a:gdLst>
                <a:gd name="T0" fmla="*/ 9 w 323"/>
                <a:gd name="T1" fmla="*/ 133 h 133"/>
                <a:gd name="T2" fmla="*/ 323 w 323"/>
                <a:gd name="T3" fmla="*/ 29 h 133"/>
                <a:gd name="T4" fmla="*/ 313 w 323"/>
                <a:gd name="T5" fmla="*/ 0 h 133"/>
                <a:gd name="T6" fmla="*/ 0 w 323"/>
                <a:gd name="T7" fmla="*/ 103 h 133"/>
                <a:gd name="T8" fmla="*/ 9 w 323"/>
                <a:gd name="T9" fmla="*/ 133 h 133"/>
              </a:gdLst>
              <a:ahLst/>
              <a:cxnLst>
                <a:cxn ang="0">
                  <a:pos x="T0" y="T1"/>
                </a:cxn>
                <a:cxn ang="0">
                  <a:pos x="T2" y="T3"/>
                </a:cxn>
                <a:cxn ang="0">
                  <a:pos x="T4" y="T5"/>
                </a:cxn>
                <a:cxn ang="0">
                  <a:pos x="T6" y="T7"/>
                </a:cxn>
                <a:cxn ang="0">
                  <a:pos x="T8" y="T9"/>
                </a:cxn>
              </a:cxnLst>
              <a:rect l="0" t="0" r="r" b="b"/>
              <a:pathLst>
                <a:path w="323" h="133">
                  <a:moveTo>
                    <a:pt x="9" y="133"/>
                  </a:moveTo>
                  <a:lnTo>
                    <a:pt x="323" y="29"/>
                  </a:lnTo>
                  <a:lnTo>
                    <a:pt x="313" y="0"/>
                  </a:lnTo>
                  <a:lnTo>
                    <a:pt x="0" y="103"/>
                  </a:lnTo>
                  <a:lnTo>
                    <a:pt x="9" y="133"/>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8"/>
            <p:cNvSpPr/>
            <p:nvPr/>
          </p:nvSpPr>
          <p:spPr bwMode="auto">
            <a:xfrm>
              <a:off x="3165" y="787"/>
              <a:ext cx="323" cy="133"/>
            </a:xfrm>
            <a:custGeom>
              <a:avLst/>
              <a:gdLst>
                <a:gd name="T0" fmla="*/ 10 w 323"/>
                <a:gd name="T1" fmla="*/ 133 h 133"/>
                <a:gd name="T2" fmla="*/ 323 w 323"/>
                <a:gd name="T3" fmla="*/ 30 h 133"/>
                <a:gd name="T4" fmla="*/ 315 w 323"/>
                <a:gd name="T5" fmla="*/ 0 h 133"/>
                <a:gd name="T6" fmla="*/ 0 w 323"/>
                <a:gd name="T7" fmla="*/ 103 h 133"/>
                <a:gd name="T8" fmla="*/ 10 w 323"/>
                <a:gd name="T9" fmla="*/ 133 h 133"/>
              </a:gdLst>
              <a:ahLst/>
              <a:cxnLst>
                <a:cxn ang="0">
                  <a:pos x="T0" y="T1"/>
                </a:cxn>
                <a:cxn ang="0">
                  <a:pos x="T2" y="T3"/>
                </a:cxn>
                <a:cxn ang="0">
                  <a:pos x="T4" y="T5"/>
                </a:cxn>
                <a:cxn ang="0">
                  <a:pos x="T6" y="T7"/>
                </a:cxn>
                <a:cxn ang="0">
                  <a:pos x="T8" y="T9"/>
                </a:cxn>
              </a:cxnLst>
              <a:rect l="0" t="0" r="r" b="b"/>
              <a:pathLst>
                <a:path w="323" h="133">
                  <a:moveTo>
                    <a:pt x="10" y="133"/>
                  </a:moveTo>
                  <a:lnTo>
                    <a:pt x="323" y="30"/>
                  </a:lnTo>
                  <a:lnTo>
                    <a:pt x="315" y="0"/>
                  </a:lnTo>
                  <a:lnTo>
                    <a:pt x="0" y="103"/>
                  </a:lnTo>
                  <a:lnTo>
                    <a:pt x="10" y="1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9"/>
            <p:cNvSpPr/>
            <p:nvPr/>
          </p:nvSpPr>
          <p:spPr bwMode="auto">
            <a:xfrm>
              <a:off x="3157" y="759"/>
              <a:ext cx="323" cy="131"/>
            </a:xfrm>
            <a:custGeom>
              <a:avLst/>
              <a:gdLst>
                <a:gd name="T0" fmla="*/ 8 w 323"/>
                <a:gd name="T1" fmla="*/ 131 h 131"/>
                <a:gd name="T2" fmla="*/ 323 w 323"/>
                <a:gd name="T3" fmla="*/ 28 h 131"/>
                <a:gd name="T4" fmla="*/ 313 w 323"/>
                <a:gd name="T5" fmla="*/ 0 h 131"/>
                <a:gd name="T6" fmla="*/ 0 w 323"/>
                <a:gd name="T7" fmla="*/ 103 h 131"/>
                <a:gd name="T8" fmla="*/ 8 w 323"/>
                <a:gd name="T9" fmla="*/ 131 h 131"/>
              </a:gdLst>
              <a:ahLst/>
              <a:cxnLst>
                <a:cxn ang="0">
                  <a:pos x="T0" y="T1"/>
                </a:cxn>
                <a:cxn ang="0">
                  <a:pos x="T2" y="T3"/>
                </a:cxn>
                <a:cxn ang="0">
                  <a:pos x="T4" y="T5"/>
                </a:cxn>
                <a:cxn ang="0">
                  <a:pos x="T6" y="T7"/>
                </a:cxn>
                <a:cxn ang="0">
                  <a:pos x="T8" y="T9"/>
                </a:cxn>
              </a:cxnLst>
              <a:rect l="0" t="0" r="r" b="b"/>
              <a:pathLst>
                <a:path w="323" h="131">
                  <a:moveTo>
                    <a:pt x="8" y="131"/>
                  </a:moveTo>
                  <a:lnTo>
                    <a:pt x="323" y="28"/>
                  </a:lnTo>
                  <a:lnTo>
                    <a:pt x="313" y="0"/>
                  </a:lnTo>
                  <a:lnTo>
                    <a:pt x="0" y="103"/>
                  </a:lnTo>
                  <a:lnTo>
                    <a:pt x="8" y="131"/>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0"/>
            <p:cNvSpPr/>
            <p:nvPr/>
          </p:nvSpPr>
          <p:spPr bwMode="auto">
            <a:xfrm>
              <a:off x="3147" y="729"/>
              <a:ext cx="323" cy="133"/>
            </a:xfrm>
            <a:custGeom>
              <a:avLst/>
              <a:gdLst>
                <a:gd name="T0" fmla="*/ 10 w 323"/>
                <a:gd name="T1" fmla="*/ 133 h 133"/>
                <a:gd name="T2" fmla="*/ 323 w 323"/>
                <a:gd name="T3" fmla="*/ 30 h 133"/>
                <a:gd name="T4" fmla="*/ 313 w 323"/>
                <a:gd name="T5" fmla="*/ 0 h 133"/>
                <a:gd name="T6" fmla="*/ 0 w 323"/>
                <a:gd name="T7" fmla="*/ 103 h 133"/>
                <a:gd name="T8" fmla="*/ 10 w 323"/>
                <a:gd name="T9" fmla="*/ 133 h 133"/>
              </a:gdLst>
              <a:ahLst/>
              <a:cxnLst>
                <a:cxn ang="0">
                  <a:pos x="T0" y="T1"/>
                </a:cxn>
                <a:cxn ang="0">
                  <a:pos x="T2" y="T3"/>
                </a:cxn>
                <a:cxn ang="0">
                  <a:pos x="T4" y="T5"/>
                </a:cxn>
                <a:cxn ang="0">
                  <a:pos x="T6" y="T7"/>
                </a:cxn>
                <a:cxn ang="0">
                  <a:pos x="T8" y="T9"/>
                </a:cxn>
              </a:cxnLst>
              <a:rect l="0" t="0" r="r" b="b"/>
              <a:pathLst>
                <a:path w="323" h="133">
                  <a:moveTo>
                    <a:pt x="10" y="133"/>
                  </a:moveTo>
                  <a:lnTo>
                    <a:pt x="323" y="30"/>
                  </a:lnTo>
                  <a:lnTo>
                    <a:pt x="313" y="0"/>
                  </a:lnTo>
                  <a:lnTo>
                    <a:pt x="0" y="103"/>
                  </a:lnTo>
                  <a:lnTo>
                    <a:pt x="10" y="1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1"/>
            <p:cNvSpPr/>
            <p:nvPr/>
          </p:nvSpPr>
          <p:spPr bwMode="auto">
            <a:xfrm>
              <a:off x="3137" y="701"/>
              <a:ext cx="323" cy="131"/>
            </a:xfrm>
            <a:custGeom>
              <a:avLst/>
              <a:gdLst>
                <a:gd name="T0" fmla="*/ 10 w 323"/>
                <a:gd name="T1" fmla="*/ 131 h 131"/>
                <a:gd name="T2" fmla="*/ 323 w 323"/>
                <a:gd name="T3" fmla="*/ 28 h 131"/>
                <a:gd name="T4" fmla="*/ 315 w 323"/>
                <a:gd name="T5" fmla="*/ 0 h 131"/>
                <a:gd name="T6" fmla="*/ 0 w 323"/>
                <a:gd name="T7" fmla="*/ 104 h 131"/>
                <a:gd name="T8" fmla="*/ 10 w 323"/>
                <a:gd name="T9" fmla="*/ 131 h 131"/>
              </a:gdLst>
              <a:ahLst/>
              <a:cxnLst>
                <a:cxn ang="0">
                  <a:pos x="T0" y="T1"/>
                </a:cxn>
                <a:cxn ang="0">
                  <a:pos x="T2" y="T3"/>
                </a:cxn>
                <a:cxn ang="0">
                  <a:pos x="T4" y="T5"/>
                </a:cxn>
                <a:cxn ang="0">
                  <a:pos x="T6" y="T7"/>
                </a:cxn>
                <a:cxn ang="0">
                  <a:pos x="T8" y="T9"/>
                </a:cxn>
              </a:cxnLst>
              <a:rect l="0" t="0" r="r" b="b"/>
              <a:pathLst>
                <a:path w="323" h="131">
                  <a:moveTo>
                    <a:pt x="10" y="131"/>
                  </a:moveTo>
                  <a:lnTo>
                    <a:pt x="323" y="28"/>
                  </a:lnTo>
                  <a:lnTo>
                    <a:pt x="315" y="0"/>
                  </a:lnTo>
                  <a:lnTo>
                    <a:pt x="0" y="104"/>
                  </a:lnTo>
                  <a:lnTo>
                    <a:pt x="10" y="131"/>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2"/>
            <p:cNvSpPr/>
            <p:nvPr/>
          </p:nvSpPr>
          <p:spPr bwMode="auto">
            <a:xfrm>
              <a:off x="3129" y="671"/>
              <a:ext cx="323" cy="134"/>
            </a:xfrm>
            <a:custGeom>
              <a:avLst/>
              <a:gdLst>
                <a:gd name="T0" fmla="*/ 8 w 323"/>
                <a:gd name="T1" fmla="*/ 134 h 134"/>
                <a:gd name="T2" fmla="*/ 323 w 323"/>
                <a:gd name="T3" fmla="*/ 30 h 134"/>
                <a:gd name="T4" fmla="*/ 313 w 323"/>
                <a:gd name="T5" fmla="*/ 0 h 134"/>
                <a:gd name="T6" fmla="*/ 0 w 323"/>
                <a:gd name="T7" fmla="*/ 104 h 134"/>
                <a:gd name="T8" fmla="*/ 8 w 323"/>
                <a:gd name="T9" fmla="*/ 134 h 134"/>
              </a:gdLst>
              <a:ahLst/>
              <a:cxnLst>
                <a:cxn ang="0">
                  <a:pos x="T0" y="T1"/>
                </a:cxn>
                <a:cxn ang="0">
                  <a:pos x="T2" y="T3"/>
                </a:cxn>
                <a:cxn ang="0">
                  <a:pos x="T4" y="T5"/>
                </a:cxn>
                <a:cxn ang="0">
                  <a:pos x="T6" y="T7"/>
                </a:cxn>
                <a:cxn ang="0">
                  <a:pos x="T8" y="T9"/>
                </a:cxn>
              </a:cxnLst>
              <a:rect l="0" t="0" r="r" b="b"/>
              <a:pathLst>
                <a:path w="323" h="134">
                  <a:moveTo>
                    <a:pt x="8" y="134"/>
                  </a:moveTo>
                  <a:lnTo>
                    <a:pt x="323" y="30"/>
                  </a:lnTo>
                  <a:lnTo>
                    <a:pt x="313" y="0"/>
                  </a:lnTo>
                  <a:lnTo>
                    <a:pt x="0" y="104"/>
                  </a:lnTo>
                  <a:lnTo>
                    <a:pt x="8" y="1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3"/>
            <p:cNvSpPr/>
            <p:nvPr/>
          </p:nvSpPr>
          <p:spPr bwMode="auto">
            <a:xfrm>
              <a:off x="3119" y="643"/>
              <a:ext cx="323" cy="134"/>
            </a:xfrm>
            <a:custGeom>
              <a:avLst/>
              <a:gdLst>
                <a:gd name="T0" fmla="*/ 10 w 323"/>
                <a:gd name="T1" fmla="*/ 134 h 134"/>
                <a:gd name="T2" fmla="*/ 323 w 323"/>
                <a:gd name="T3" fmla="*/ 30 h 134"/>
                <a:gd name="T4" fmla="*/ 316 w 323"/>
                <a:gd name="T5" fmla="*/ 0 h 134"/>
                <a:gd name="T6" fmla="*/ 0 w 323"/>
                <a:gd name="T7" fmla="*/ 104 h 134"/>
                <a:gd name="T8" fmla="*/ 10 w 323"/>
                <a:gd name="T9" fmla="*/ 134 h 134"/>
              </a:gdLst>
              <a:ahLst/>
              <a:cxnLst>
                <a:cxn ang="0">
                  <a:pos x="T0" y="T1"/>
                </a:cxn>
                <a:cxn ang="0">
                  <a:pos x="T2" y="T3"/>
                </a:cxn>
                <a:cxn ang="0">
                  <a:pos x="T4" y="T5"/>
                </a:cxn>
                <a:cxn ang="0">
                  <a:pos x="T6" y="T7"/>
                </a:cxn>
                <a:cxn ang="0">
                  <a:pos x="T8" y="T9"/>
                </a:cxn>
              </a:cxnLst>
              <a:rect l="0" t="0" r="r" b="b"/>
              <a:pathLst>
                <a:path w="323" h="134">
                  <a:moveTo>
                    <a:pt x="10" y="134"/>
                  </a:moveTo>
                  <a:lnTo>
                    <a:pt x="323" y="30"/>
                  </a:lnTo>
                  <a:lnTo>
                    <a:pt x="316" y="0"/>
                  </a:lnTo>
                  <a:lnTo>
                    <a:pt x="0" y="104"/>
                  </a:lnTo>
                  <a:lnTo>
                    <a:pt x="10" y="134"/>
                  </a:lnTo>
                  <a:close/>
                </a:path>
              </a:pathLst>
            </a:custGeom>
            <a:solidFill>
              <a:srgbClr val="E61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4"/>
            <p:cNvSpPr/>
            <p:nvPr/>
          </p:nvSpPr>
          <p:spPr bwMode="auto">
            <a:xfrm>
              <a:off x="3294" y="643"/>
              <a:ext cx="176" cy="160"/>
            </a:xfrm>
            <a:custGeom>
              <a:avLst/>
              <a:gdLst>
                <a:gd name="T0" fmla="*/ 37 w 176"/>
                <a:gd name="T1" fmla="*/ 160 h 160"/>
                <a:gd name="T2" fmla="*/ 176 w 176"/>
                <a:gd name="T3" fmla="*/ 116 h 160"/>
                <a:gd name="T4" fmla="*/ 141 w 176"/>
                <a:gd name="T5" fmla="*/ 0 h 160"/>
                <a:gd name="T6" fmla="*/ 0 w 176"/>
                <a:gd name="T7" fmla="*/ 46 h 160"/>
                <a:gd name="T8" fmla="*/ 37 w 176"/>
                <a:gd name="T9" fmla="*/ 160 h 160"/>
              </a:gdLst>
              <a:ahLst/>
              <a:cxnLst>
                <a:cxn ang="0">
                  <a:pos x="T0" y="T1"/>
                </a:cxn>
                <a:cxn ang="0">
                  <a:pos x="T2" y="T3"/>
                </a:cxn>
                <a:cxn ang="0">
                  <a:pos x="T4" y="T5"/>
                </a:cxn>
                <a:cxn ang="0">
                  <a:pos x="T6" y="T7"/>
                </a:cxn>
                <a:cxn ang="0">
                  <a:pos x="T8" y="T9"/>
                </a:cxn>
              </a:cxnLst>
              <a:rect l="0" t="0" r="r" b="b"/>
              <a:pathLst>
                <a:path w="176" h="160">
                  <a:moveTo>
                    <a:pt x="37" y="160"/>
                  </a:moveTo>
                  <a:lnTo>
                    <a:pt x="176" y="116"/>
                  </a:lnTo>
                  <a:lnTo>
                    <a:pt x="141" y="0"/>
                  </a:lnTo>
                  <a:lnTo>
                    <a:pt x="0" y="46"/>
                  </a:lnTo>
                  <a:lnTo>
                    <a:pt x="37" y="160"/>
                  </a:lnTo>
                  <a:close/>
                </a:path>
              </a:pathLst>
            </a:custGeom>
            <a:solidFill>
              <a:srgbClr val="2D26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5"/>
            <p:cNvSpPr/>
            <p:nvPr/>
          </p:nvSpPr>
          <p:spPr bwMode="auto">
            <a:xfrm>
              <a:off x="3333" y="751"/>
              <a:ext cx="24" cy="28"/>
            </a:xfrm>
            <a:custGeom>
              <a:avLst/>
              <a:gdLst>
                <a:gd name="T0" fmla="*/ 8 w 24"/>
                <a:gd name="T1" fmla="*/ 0 h 28"/>
                <a:gd name="T2" fmla="*/ 8 w 24"/>
                <a:gd name="T3" fmla="*/ 10 h 28"/>
                <a:gd name="T4" fmla="*/ 0 w 24"/>
                <a:gd name="T5" fmla="*/ 14 h 28"/>
                <a:gd name="T6" fmla="*/ 8 w 24"/>
                <a:gd name="T7" fmla="*/ 18 h 28"/>
                <a:gd name="T8" fmla="*/ 8 w 24"/>
                <a:gd name="T9" fmla="*/ 28 h 28"/>
                <a:gd name="T10" fmla="*/ 16 w 24"/>
                <a:gd name="T11" fmla="*/ 20 h 28"/>
                <a:gd name="T12" fmla="*/ 24 w 24"/>
                <a:gd name="T13" fmla="*/ 22 h 28"/>
                <a:gd name="T14" fmla="*/ 20 w 24"/>
                <a:gd name="T15" fmla="*/ 14 h 28"/>
                <a:gd name="T16" fmla="*/ 24 w 24"/>
                <a:gd name="T17" fmla="*/ 6 h 28"/>
                <a:gd name="T18" fmla="*/ 16 w 24"/>
                <a:gd name="T19" fmla="*/ 8 h 28"/>
                <a:gd name="T20" fmla="*/ 8 w 24"/>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8">
                  <a:moveTo>
                    <a:pt x="8" y="0"/>
                  </a:moveTo>
                  <a:lnTo>
                    <a:pt x="8" y="10"/>
                  </a:lnTo>
                  <a:lnTo>
                    <a:pt x="0" y="14"/>
                  </a:lnTo>
                  <a:lnTo>
                    <a:pt x="8" y="18"/>
                  </a:lnTo>
                  <a:lnTo>
                    <a:pt x="8" y="28"/>
                  </a:lnTo>
                  <a:lnTo>
                    <a:pt x="16" y="20"/>
                  </a:lnTo>
                  <a:lnTo>
                    <a:pt x="24" y="22"/>
                  </a:lnTo>
                  <a:lnTo>
                    <a:pt x="20" y="14"/>
                  </a:lnTo>
                  <a:lnTo>
                    <a:pt x="24" y="6"/>
                  </a:lnTo>
                  <a:lnTo>
                    <a:pt x="16" y="8"/>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6"/>
            <p:cNvSpPr/>
            <p:nvPr/>
          </p:nvSpPr>
          <p:spPr bwMode="auto">
            <a:xfrm>
              <a:off x="3363" y="743"/>
              <a:ext cx="26" cy="26"/>
            </a:xfrm>
            <a:custGeom>
              <a:avLst/>
              <a:gdLst>
                <a:gd name="T0" fmla="*/ 10 w 26"/>
                <a:gd name="T1" fmla="*/ 0 h 26"/>
                <a:gd name="T2" fmla="*/ 8 w 26"/>
                <a:gd name="T3" fmla="*/ 8 h 26"/>
                <a:gd name="T4" fmla="*/ 0 w 26"/>
                <a:gd name="T5" fmla="*/ 12 h 26"/>
                <a:gd name="T6" fmla="*/ 8 w 26"/>
                <a:gd name="T7" fmla="*/ 16 h 26"/>
                <a:gd name="T8" fmla="*/ 10 w 26"/>
                <a:gd name="T9" fmla="*/ 26 h 26"/>
                <a:gd name="T10" fmla="*/ 16 w 26"/>
                <a:gd name="T11" fmla="*/ 20 h 26"/>
                <a:gd name="T12" fmla="*/ 26 w 26"/>
                <a:gd name="T13" fmla="*/ 20 h 26"/>
                <a:gd name="T14" fmla="*/ 20 w 26"/>
                <a:gd name="T15" fmla="*/ 12 h 26"/>
                <a:gd name="T16" fmla="*/ 26 w 26"/>
                <a:gd name="T17" fmla="*/ 4 h 26"/>
                <a:gd name="T18" fmla="*/ 16 w 26"/>
                <a:gd name="T19" fmla="*/ 6 h 26"/>
                <a:gd name="T20" fmla="*/ 10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0" y="0"/>
                  </a:moveTo>
                  <a:lnTo>
                    <a:pt x="8" y="8"/>
                  </a:lnTo>
                  <a:lnTo>
                    <a:pt x="0" y="12"/>
                  </a:lnTo>
                  <a:lnTo>
                    <a:pt x="8" y="16"/>
                  </a:lnTo>
                  <a:lnTo>
                    <a:pt x="10" y="26"/>
                  </a:lnTo>
                  <a:lnTo>
                    <a:pt x="16" y="20"/>
                  </a:lnTo>
                  <a:lnTo>
                    <a:pt x="26" y="20"/>
                  </a:lnTo>
                  <a:lnTo>
                    <a:pt x="20" y="12"/>
                  </a:lnTo>
                  <a:lnTo>
                    <a:pt x="26" y="4"/>
                  </a:lnTo>
                  <a:lnTo>
                    <a:pt x="16"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7"/>
            <p:cNvSpPr/>
            <p:nvPr/>
          </p:nvSpPr>
          <p:spPr bwMode="auto">
            <a:xfrm>
              <a:off x="3393" y="733"/>
              <a:ext cx="24" cy="26"/>
            </a:xfrm>
            <a:custGeom>
              <a:avLst/>
              <a:gdLst>
                <a:gd name="T0" fmla="*/ 8 w 24"/>
                <a:gd name="T1" fmla="*/ 0 h 26"/>
                <a:gd name="T2" fmla="*/ 8 w 24"/>
                <a:gd name="T3" fmla="*/ 8 h 26"/>
                <a:gd name="T4" fmla="*/ 0 w 24"/>
                <a:gd name="T5" fmla="*/ 12 h 26"/>
                <a:gd name="T6" fmla="*/ 8 w 24"/>
                <a:gd name="T7" fmla="*/ 18 h 26"/>
                <a:gd name="T8" fmla="*/ 8 w 24"/>
                <a:gd name="T9" fmla="*/ 26 h 26"/>
                <a:gd name="T10" fmla="*/ 16 w 24"/>
                <a:gd name="T11" fmla="*/ 20 h 26"/>
                <a:gd name="T12" fmla="*/ 24 w 24"/>
                <a:gd name="T13" fmla="*/ 22 h 26"/>
                <a:gd name="T14" fmla="*/ 20 w 24"/>
                <a:gd name="T15" fmla="*/ 14 h 26"/>
                <a:gd name="T16" fmla="*/ 24 w 24"/>
                <a:gd name="T17" fmla="*/ 4 h 26"/>
                <a:gd name="T18" fmla="*/ 16 w 24"/>
                <a:gd name="T19" fmla="*/ 6 h 26"/>
                <a:gd name="T20" fmla="*/ 8 w 24"/>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6">
                  <a:moveTo>
                    <a:pt x="8" y="0"/>
                  </a:moveTo>
                  <a:lnTo>
                    <a:pt x="8" y="8"/>
                  </a:lnTo>
                  <a:lnTo>
                    <a:pt x="0" y="12"/>
                  </a:lnTo>
                  <a:lnTo>
                    <a:pt x="8" y="18"/>
                  </a:lnTo>
                  <a:lnTo>
                    <a:pt x="8" y="26"/>
                  </a:lnTo>
                  <a:lnTo>
                    <a:pt x="16" y="20"/>
                  </a:lnTo>
                  <a:lnTo>
                    <a:pt x="24" y="22"/>
                  </a:lnTo>
                  <a:lnTo>
                    <a:pt x="20" y="14"/>
                  </a:lnTo>
                  <a:lnTo>
                    <a:pt x="24" y="4"/>
                  </a:lnTo>
                  <a:lnTo>
                    <a:pt x="16" y="6"/>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8"/>
            <p:cNvSpPr/>
            <p:nvPr/>
          </p:nvSpPr>
          <p:spPr bwMode="auto">
            <a:xfrm>
              <a:off x="3423" y="723"/>
              <a:ext cx="25" cy="26"/>
            </a:xfrm>
            <a:custGeom>
              <a:avLst/>
              <a:gdLst>
                <a:gd name="T0" fmla="*/ 10 w 25"/>
                <a:gd name="T1" fmla="*/ 0 h 26"/>
                <a:gd name="T2" fmla="*/ 8 w 25"/>
                <a:gd name="T3" fmla="*/ 10 h 26"/>
                <a:gd name="T4" fmla="*/ 0 w 25"/>
                <a:gd name="T5" fmla="*/ 14 h 26"/>
                <a:gd name="T6" fmla="*/ 8 w 25"/>
                <a:gd name="T7" fmla="*/ 18 h 26"/>
                <a:gd name="T8" fmla="*/ 10 w 25"/>
                <a:gd name="T9" fmla="*/ 26 h 26"/>
                <a:gd name="T10" fmla="*/ 15 w 25"/>
                <a:gd name="T11" fmla="*/ 20 h 26"/>
                <a:gd name="T12" fmla="*/ 25 w 25"/>
                <a:gd name="T13" fmla="*/ 22 h 26"/>
                <a:gd name="T14" fmla="*/ 19 w 25"/>
                <a:gd name="T15" fmla="*/ 14 h 26"/>
                <a:gd name="T16" fmla="*/ 25 w 25"/>
                <a:gd name="T17" fmla="*/ 6 h 26"/>
                <a:gd name="T18" fmla="*/ 15 w 25"/>
                <a:gd name="T19" fmla="*/ 6 h 26"/>
                <a:gd name="T20" fmla="*/ 10 w 25"/>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6">
                  <a:moveTo>
                    <a:pt x="10" y="0"/>
                  </a:moveTo>
                  <a:lnTo>
                    <a:pt x="8" y="10"/>
                  </a:lnTo>
                  <a:lnTo>
                    <a:pt x="0" y="14"/>
                  </a:lnTo>
                  <a:lnTo>
                    <a:pt x="8" y="18"/>
                  </a:lnTo>
                  <a:lnTo>
                    <a:pt x="10" y="26"/>
                  </a:lnTo>
                  <a:lnTo>
                    <a:pt x="15" y="20"/>
                  </a:lnTo>
                  <a:lnTo>
                    <a:pt x="25" y="22"/>
                  </a:lnTo>
                  <a:lnTo>
                    <a:pt x="19" y="14"/>
                  </a:lnTo>
                  <a:lnTo>
                    <a:pt x="25" y="6"/>
                  </a:lnTo>
                  <a:lnTo>
                    <a:pt x="15"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9"/>
            <p:cNvSpPr/>
            <p:nvPr/>
          </p:nvSpPr>
          <p:spPr bwMode="auto">
            <a:xfrm>
              <a:off x="3323" y="723"/>
              <a:ext cx="26" cy="26"/>
            </a:xfrm>
            <a:custGeom>
              <a:avLst/>
              <a:gdLst>
                <a:gd name="T0" fmla="*/ 10 w 26"/>
                <a:gd name="T1" fmla="*/ 0 h 26"/>
                <a:gd name="T2" fmla="*/ 8 w 26"/>
                <a:gd name="T3" fmla="*/ 10 h 26"/>
                <a:gd name="T4" fmla="*/ 0 w 26"/>
                <a:gd name="T5" fmla="*/ 14 h 26"/>
                <a:gd name="T6" fmla="*/ 8 w 26"/>
                <a:gd name="T7" fmla="*/ 18 h 26"/>
                <a:gd name="T8" fmla="*/ 10 w 26"/>
                <a:gd name="T9" fmla="*/ 26 h 26"/>
                <a:gd name="T10" fmla="*/ 16 w 26"/>
                <a:gd name="T11" fmla="*/ 20 h 26"/>
                <a:gd name="T12" fmla="*/ 26 w 26"/>
                <a:gd name="T13" fmla="*/ 22 h 26"/>
                <a:gd name="T14" fmla="*/ 22 w 26"/>
                <a:gd name="T15" fmla="*/ 14 h 26"/>
                <a:gd name="T16" fmla="*/ 26 w 26"/>
                <a:gd name="T17" fmla="*/ 6 h 26"/>
                <a:gd name="T18" fmla="*/ 16 w 26"/>
                <a:gd name="T19" fmla="*/ 8 h 26"/>
                <a:gd name="T20" fmla="*/ 10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0" y="0"/>
                  </a:moveTo>
                  <a:lnTo>
                    <a:pt x="8" y="10"/>
                  </a:lnTo>
                  <a:lnTo>
                    <a:pt x="0" y="14"/>
                  </a:lnTo>
                  <a:lnTo>
                    <a:pt x="8" y="18"/>
                  </a:lnTo>
                  <a:lnTo>
                    <a:pt x="10" y="26"/>
                  </a:lnTo>
                  <a:lnTo>
                    <a:pt x="16" y="20"/>
                  </a:lnTo>
                  <a:lnTo>
                    <a:pt x="26" y="22"/>
                  </a:lnTo>
                  <a:lnTo>
                    <a:pt x="22" y="14"/>
                  </a:lnTo>
                  <a:lnTo>
                    <a:pt x="26" y="6"/>
                  </a:lnTo>
                  <a:lnTo>
                    <a:pt x="16" y="8"/>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0"/>
            <p:cNvSpPr/>
            <p:nvPr/>
          </p:nvSpPr>
          <p:spPr bwMode="auto">
            <a:xfrm>
              <a:off x="3353" y="713"/>
              <a:ext cx="26" cy="28"/>
            </a:xfrm>
            <a:custGeom>
              <a:avLst/>
              <a:gdLst>
                <a:gd name="T0" fmla="*/ 10 w 26"/>
                <a:gd name="T1" fmla="*/ 0 h 28"/>
                <a:gd name="T2" fmla="*/ 10 w 26"/>
                <a:gd name="T3" fmla="*/ 10 h 28"/>
                <a:gd name="T4" fmla="*/ 0 w 26"/>
                <a:gd name="T5" fmla="*/ 14 h 28"/>
                <a:gd name="T6" fmla="*/ 10 w 26"/>
                <a:gd name="T7" fmla="*/ 18 h 28"/>
                <a:gd name="T8" fmla="*/ 10 w 26"/>
                <a:gd name="T9" fmla="*/ 28 h 28"/>
                <a:gd name="T10" fmla="*/ 16 w 26"/>
                <a:gd name="T11" fmla="*/ 20 h 28"/>
                <a:gd name="T12" fmla="*/ 26 w 26"/>
                <a:gd name="T13" fmla="*/ 22 h 28"/>
                <a:gd name="T14" fmla="*/ 22 w 26"/>
                <a:gd name="T15" fmla="*/ 14 h 28"/>
                <a:gd name="T16" fmla="*/ 26 w 26"/>
                <a:gd name="T17" fmla="*/ 6 h 28"/>
                <a:gd name="T18" fmla="*/ 16 w 26"/>
                <a:gd name="T19" fmla="*/ 8 h 28"/>
                <a:gd name="T20" fmla="*/ 10 w 2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8">
                  <a:moveTo>
                    <a:pt x="10" y="0"/>
                  </a:moveTo>
                  <a:lnTo>
                    <a:pt x="10" y="10"/>
                  </a:lnTo>
                  <a:lnTo>
                    <a:pt x="0" y="14"/>
                  </a:lnTo>
                  <a:lnTo>
                    <a:pt x="10" y="18"/>
                  </a:lnTo>
                  <a:lnTo>
                    <a:pt x="10" y="28"/>
                  </a:lnTo>
                  <a:lnTo>
                    <a:pt x="16" y="20"/>
                  </a:lnTo>
                  <a:lnTo>
                    <a:pt x="26" y="22"/>
                  </a:lnTo>
                  <a:lnTo>
                    <a:pt x="22" y="14"/>
                  </a:lnTo>
                  <a:lnTo>
                    <a:pt x="26" y="6"/>
                  </a:lnTo>
                  <a:lnTo>
                    <a:pt x="16" y="8"/>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1"/>
            <p:cNvSpPr/>
            <p:nvPr/>
          </p:nvSpPr>
          <p:spPr bwMode="auto">
            <a:xfrm>
              <a:off x="3383" y="705"/>
              <a:ext cx="26" cy="26"/>
            </a:xfrm>
            <a:custGeom>
              <a:avLst/>
              <a:gdLst>
                <a:gd name="T0" fmla="*/ 10 w 26"/>
                <a:gd name="T1" fmla="*/ 0 h 26"/>
                <a:gd name="T2" fmla="*/ 8 w 26"/>
                <a:gd name="T3" fmla="*/ 8 h 26"/>
                <a:gd name="T4" fmla="*/ 0 w 26"/>
                <a:gd name="T5" fmla="*/ 12 h 26"/>
                <a:gd name="T6" fmla="*/ 8 w 26"/>
                <a:gd name="T7" fmla="*/ 16 h 26"/>
                <a:gd name="T8" fmla="*/ 10 w 26"/>
                <a:gd name="T9" fmla="*/ 26 h 26"/>
                <a:gd name="T10" fmla="*/ 16 w 26"/>
                <a:gd name="T11" fmla="*/ 20 h 26"/>
                <a:gd name="T12" fmla="*/ 26 w 26"/>
                <a:gd name="T13" fmla="*/ 20 h 26"/>
                <a:gd name="T14" fmla="*/ 22 w 26"/>
                <a:gd name="T15" fmla="*/ 12 h 26"/>
                <a:gd name="T16" fmla="*/ 26 w 26"/>
                <a:gd name="T17" fmla="*/ 4 h 26"/>
                <a:gd name="T18" fmla="*/ 16 w 26"/>
                <a:gd name="T19" fmla="*/ 6 h 26"/>
                <a:gd name="T20" fmla="*/ 10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0" y="0"/>
                  </a:moveTo>
                  <a:lnTo>
                    <a:pt x="8" y="8"/>
                  </a:lnTo>
                  <a:lnTo>
                    <a:pt x="0" y="12"/>
                  </a:lnTo>
                  <a:lnTo>
                    <a:pt x="8" y="16"/>
                  </a:lnTo>
                  <a:lnTo>
                    <a:pt x="10" y="26"/>
                  </a:lnTo>
                  <a:lnTo>
                    <a:pt x="16" y="20"/>
                  </a:lnTo>
                  <a:lnTo>
                    <a:pt x="26" y="20"/>
                  </a:lnTo>
                  <a:lnTo>
                    <a:pt x="22" y="12"/>
                  </a:lnTo>
                  <a:lnTo>
                    <a:pt x="26" y="4"/>
                  </a:lnTo>
                  <a:lnTo>
                    <a:pt x="16"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2"/>
            <p:cNvSpPr/>
            <p:nvPr/>
          </p:nvSpPr>
          <p:spPr bwMode="auto">
            <a:xfrm>
              <a:off x="3413" y="695"/>
              <a:ext cx="25" cy="26"/>
            </a:xfrm>
            <a:custGeom>
              <a:avLst/>
              <a:gdLst>
                <a:gd name="T0" fmla="*/ 10 w 25"/>
                <a:gd name="T1" fmla="*/ 0 h 26"/>
                <a:gd name="T2" fmla="*/ 10 w 25"/>
                <a:gd name="T3" fmla="*/ 8 h 26"/>
                <a:gd name="T4" fmla="*/ 0 w 25"/>
                <a:gd name="T5" fmla="*/ 12 h 26"/>
                <a:gd name="T6" fmla="*/ 10 w 25"/>
                <a:gd name="T7" fmla="*/ 16 h 26"/>
                <a:gd name="T8" fmla="*/ 10 w 25"/>
                <a:gd name="T9" fmla="*/ 26 h 26"/>
                <a:gd name="T10" fmla="*/ 16 w 25"/>
                <a:gd name="T11" fmla="*/ 20 h 26"/>
                <a:gd name="T12" fmla="*/ 25 w 25"/>
                <a:gd name="T13" fmla="*/ 20 h 26"/>
                <a:gd name="T14" fmla="*/ 22 w 25"/>
                <a:gd name="T15" fmla="*/ 12 h 26"/>
                <a:gd name="T16" fmla="*/ 25 w 25"/>
                <a:gd name="T17" fmla="*/ 4 h 26"/>
                <a:gd name="T18" fmla="*/ 18 w 25"/>
                <a:gd name="T19" fmla="*/ 6 h 26"/>
                <a:gd name="T20" fmla="*/ 10 w 25"/>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6">
                  <a:moveTo>
                    <a:pt x="10" y="0"/>
                  </a:moveTo>
                  <a:lnTo>
                    <a:pt x="10" y="8"/>
                  </a:lnTo>
                  <a:lnTo>
                    <a:pt x="0" y="12"/>
                  </a:lnTo>
                  <a:lnTo>
                    <a:pt x="10" y="16"/>
                  </a:lnTo>
                  <a:lnTo>
                    <a:pt x="10" y="26"/>
                  </a:lnTo>
                  <a:lnTo>
                    <a:pt x="16" y="20"/>
                  </a:lnTo>
                  <a:lnTo>
                    <a:pt x="25" y="20"/>
                  </a:lnTo>
                  <a:lnTo>
                    <a:pt x="22" y="12"/>
                  </a:lnTo>
                  <a:lnTo>
                    <a:pt x="25" y="4"/>
                  </a:lnTo>
                  <a:lnTo>
                    <a:pt x="18"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3"/>
            <p:cNvSpPr/>
            <p:nvPr/>
          </p:nvSpPr>
          <p:spPr bwMode="auto">
            <a:xfrm>
              <a:off x="3315" y="697"/>
              <a:ext cx="24" cy="26"/>
            </a:xfrm>
            <a:custGeom>
              <a:avLst/>
              <a:gdLst>
                <a:gd name="T0" fmla="*/ 10 w 24"/>
                <a:gd name="T1" fmla="*/ 0 h 26"/>
                <a:gd name="T2" fmla="*/ 8 w 24"/>
                <a:gd name="T3" fmla="*/ 8 h 26"/>
                <a:gd name="T4" fmla="*/ 0 w 24"/>
                <a:gd name="T5" fmla="*/ 12 h 26"/>
                <a:gd name="T6" fmla="*/ 8 w 24"/>
                <a:gd name="T7" fmla="*/ 16 h 26"/>
                <a:gd name="T8" fmla="*/ 8 w 24"/>
                <a:gd name="T9" fmla="*/ 26 h 26"/>
                <a:gd name="T10" fmla="*/ 16 w 24"/>
                <a:gd name="T11" fmla="*/ 20 h 26"/>
                <a:gd name="T12" fmla="*/ 24 w 24"/>
                <a:gd name="T13" fmla="*/ 20 h 26"/>
                <a:gd name="T14" fmla="*/ 20 w 24"/>
                <a:gd name="T15" fmla="*/ 12 h 26"/>
                <a:gd name="T16" fmla="*/ 24 w 24"/>
                <a:gd name="T17" fmla="*/ 4 h 26"/>
                <a:gd name="T18" fmla="*/ 16 w 24"/>
                <a:gd name="T19" fmla="*/ 6 h 26"/>
                <a:gd name="T20" fmla="*/ 10 w 24"/>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6">
                  <a:moveTo>
                    <a:pt x="10" y="0"/>
                  </a:moveTo>
                  <a:lnTo>
                    <a:pt x="8" y="8"/>
                  </a:lnTo>
                  <a:lnTo>
                    <a:pt x="0" y="12"/>
                  </a:lnTo>
                  <a:lnTo>
                    <a:pt x="8" y="16"/>
                  </a:lnTo>
                  <a:lnTo>
                    <a:pt x="8" y="26"/>
                  </a:lnTo>
                  <a:lnTo>
                    <a:pt x="16" y="20"/>
                  </a:lnTo>
                  <a:lnTo>
                    <a:pt x="24" y="20"/>
                  </a:lnTo>
                  <a:lnTo>
                    <a:pt x="20" y="12"/>
                  </a:lnTo>
                  <a:lnTo>
                    <a:pt x="24" y="4"/>
                  </a:lnTo>
                  <a:lnTo>
                    <a:pt x="16"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4"/>
            <p:cNvSpPr/>
            <p:nvPr/>
          </p:nvSpPr>
          <p:spPr bwMode="auto">
            <a:xfrm>
              <a:off x="3345" y="687"/>
              <a:ext cx="26" cy="26"/>
            </a:xfrm>
            <a:custGeom>
              <a:avLst/>
              <a:gdLst>
                <a:gd name="T0" fmla="*/ 10 w 26"/>
                <a:gd name="T1" fmla="*/ 0 h 26"/>
                <a:gd name="T2" fmla="*/ 8 w 26"/>
                <a:gd name="T3" fmla="*/ 8 h 26"/>
                <a:gd name="T4" fmla="*/ 0 w 26"/>
                <a:gd name="T5" fmla="*/ 12 h 26"/>
                <a:gd name="T6" fmla="*/ 8 w 26"/>
                <a:gd name="T7" fmla="*/ 16 h 26"/>
                <a:gd name="T8" fmla="*/ 10 w 26"/>
                <a:gd name="T9" fmla="*/ 26 h 26"/>
                <a:gd name="T10" fmla="*/ 16 w 26"/>
                <a:gd name="T11" fmla="*/ 20 h 26"/>
                <a:gd name="T12" fmla="*/ 26 w 26"/>
                <a:gd name="T13" fmla="*/ 20 h 26"/>
                <a:gd name="T14" fmla="*/ 22 w 26"/>
                <a:gd name="T15" fmla="*/ 12 h 26"/>
                <a:gd name="T16" fmla="*/ 26 w 26"/>
                <a:gd name="T17" fmla="*/ 4 h 26"/>
                <a:gd name="T18" fmla="*/ 16 w 26"/>
                <a:gd name="T19" fmla="*/ 6 h 26"/>
                <a:gd name="T20" fmla="*/ 10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0" y="0"/>
                  </a:moveTo>
                  <a:lnTo>
                    <a:pt x="8" y="8"/>
                  </a:lnTo>
                  <a:lnTo>
                    <a:pt x="0" y="12"/>
                  </a:lnTo>
                  <a:lnTo>
                    <a:pt x="8" y="16"/>
                  </a:lnTo>
                  <a:lnTo>
                    <a:pt x="10" y="26"/>
                  </a:lnTo>
                  <a:lnTo>
                    <a:pt x="16" y="20"/>
                  </a:lnTo>
                  <a:lnTo>
                    <a:pt x="26" y="20"/>
                  </a:lnTo>
                  <a:lnTo>
                    <a:pt x="22" y="12"/>
                  </a:lnTo>
                  <a:lnTo>
                    <a:pt x="26" y="4"/>
                  </a:lnTo>
                  <a:lnTo>
                    <a:pt x="16"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5"/>
            <p:cNvSpPr/>
            <p:nvPr/>
          </p:nvSpPr>
          <p:spPr bwMode="auto">
            <a:xfrm>
              <a:off x="3375" y="677"/>
              <a:ext cx="24" cy="26"/>
            </a:xfrm>
            <a:custGeom>
              <a:avLst/>
              <a:gdLst>
                <a:gd name="T0" fmla="*/ 10 w 24"/>
                <a:gd name="T1" fmla="*/ 0 h 26"/>
                <a:gd name="T2" fmla="*/ 8 w 24"/>
                <a:gd name="T3" fmla="*/ 10 h 26"/>
                <a:gd name="T4" fmla="*/ 0 w 24"/>
                <a:gd name="T5" fmla="*/ 14 h 26"/>
                <a:gd name="T6" fmla="*/ 8 w 24"/>
                <a:gd name="T7" fmla="*/ 18 h 26"/>
                <a:gd name="T8" fmla="*/ 8 w 24"/>
                <a:gd name="T9" fmla="*/ 26 h 26"/>
                <a:gd name="T10" fmla="*/ 16 w 24"/>
                <a:gd name="T11" fmla="*/ 20 h 26"/>
                <a:gd name="T12" fmla="*/ 24 w 24"/>
                <a:gd name="T13" fmla="*/ 22 h 26"/>
                <a:gd name="T14" fmla="*/ 20 w 24"/>
                <a:gd name="T15" fmla="*/ 14 h 26"/>
                <a:gd name="T16" fmla="*/ 24 w 24"/>
                <a:gd name="T17" fmla="*/ 6 h 26"/>
                <a:gd name="T18" fmla="*/ 16 w 24"/>
                <a:gd name="T19" fmla="*/ 6 h 26"/>
                <a:gd name="T20" fmla="*/ 10 w 24"/>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6">
                  <a:moveTo>
                    <a:pt x="10" y="0"/>
                  </a:moveTo>
                  <a:lnTo>
                    <a:pt x="8" y="10"/>
                  </a:lnTo>
                  <a:lnTo>
                    <a:pt x="0" y="14"/>
                  </a:lnTo>
                  <a:lnTo>
                    <a:pt x="8" y="18"/>
                  </a:lnTo>
                  <a:lnTo>
                    <a:pt x="8" y="26"/>
                  </a:lnTo>
                  <a:lnTo>
                    <a:pt x="16" y="20"/>
                  </a:lnTo>
                  <a:lnTo>
                    <a:pt x="24" y="22"/>
                  </a:lnTo>
                  <a:lnTo>
                    <a:pt x="20" y="14"/>
                  </a:lnTo>
                  <a:lnTo>
                    <a:pt x="24" y="6"/>
                  </a:lnTo>
                  <a:lnTo>
                    <a:pt x="16"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6"/>
            <p:cNvSpPr/>
            <p:nvPr/>
          </p:nvSpPr>
          <p:spPr bwMode="auto">
            <a:xfrm>
              <a:off x="3405" y="667"/>
              <a:ext cx="26" cy="26"/>
            </a:xfrm>
            <a:custGeom>
              <a:avLst/>
              <a:gdLst>
                <a:gd name="T0" fmla="*/ 10 w 26"/>
                <a:gd name="T1" fmla="*/ 0 h 26"/>
                <a:gd name="T2" fmla="*/ 8 w 26"/>
                <a:gd name="T3" fmla="*/ 10 h 26"/>
                <a:gd name="T4" fmla="*/ 0 w 26"/>
                <a:gd name="T5" fmla="*/ 14 h 26"/>
                <a:gd name="T6" fmla="*/ 8 w 26"/>
                <a:gd name="T7" fmla="*/ 18 h 26"/>
                <a:gd name="T8" fmla="*/ 10 w 26"/>
                <a:gd name="T9" fmla="*/ 26 h 26"/>
                <a:gd name="T10" fmla="*/ 16 w 26"/>
                <a:gd name="T11" fmla="*/ 20 h 26"/>
                <a:gd name="T12" fmla="*/ 26 w 26"/>
                <a:gd name="T13" fmla="*/ 22 h 26"/>
                <a:gd name="T14" fmla="*/ 22 w 26"/>
                <a:gd name="T15" fmla="*/ 14 h 26"/>
                <a:gd name="T16" fmla="*/ 26 w 26"/>
                <a:gd name="T17" fmla="*/ 6 h 26"/>
                <a:gd name="T18" fmla="*/ 16 w 26"/>
                <a:gd name="T19" fmla="*/ 6 h 26"/>
                <a:gd name="T20" fmla="*/ 10 w 26"/>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6">
                  <a:moveTo>
                    <a:pt x="10" y="0"/>
                  </a:moveTo>
                  <a:lnTo>
                    <a:pt x="8" y="10"/>
                  </a:lnTo>
                  <a:lnTo>
                    <a:pt x="0" y="14"/>
                  </a:lnTo>
                  <a:lnTo>
                    <a:pt x="8" y="18"/>
                  </a:lnTo>
                  <a:lnTo>
                    <a:pt x="10" y="26"/>
                  </a:lnTo>
                  <a:lnTo>
                    <a:pt x="16" y="20"/>
                  </a:lnTo>
                  <a:lnTo>
                    <a:pt x="26" y="22"/>
                  </a:lnTo>
                  <a:lnTo>
                    <a:pt x="22" y="14"/>
                  </a:lnTo>
                  <a:lnTo>
                    <a:pt x="26" y="6"/>
                  </a:lnTo>
                  <a:lnTo>
                    <a:pt x="16" y="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 name="1.avi">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148912" y="128935"/>
            <a:ext cx="11918169" cy="66219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5"/>
          <p:cNvGrpSpPr/>
          <p:nvPr/>
        </p:nvGrpSpPr>
        <p:grpSpPr>
          <a:xfrm>
            <a:off x="3553884" y="5109528"/>
            <a:ext cx="5615516" cy="633412"/>
            <a:chOff x="132" y="-40"/>
            <a:chExt cx="2534" cy="399"/>
          </a:xfrm>
        </p:grpSpPr>
        <p:sp>
          <p:nvSpPr>
            <p:cNvPr id="14" name="Line 6"/>
            <p:cNvSpPr/>
            <p:nvPr/>
          </p:nvSpPr>
          <p:spPr>
            <a:xfrm>
              <a:off x="132" y="346"/>
              <a:ext cx="2534" cy="13"/>
            </a:xfrm>
            <a:prstGeom prst="line">
              <a:avLst/>
            </a:prstGeom>
            <a:ln w="38100" cap="flat" cmpd="sng">
              <a:solidFill>
                <a:srgbClr val="000000"/>
              </a:solidFill>
              <a:prstDash val="solid"/>
              <a:round/>
              <a:headEnd type="none" w="med" len="med"/>
              <a:tailEnd type="triangle" w="sm" len="lg"/>
            </a:ln>
          </p:spPr>
          <p:txBody>
            <a:bodyPr anchor="t"/>
            <a:lstStyle/>
            <a:p>
              <a:pPr algn="ctr" eaLnBrk="0" hangingPunct="0"/>
              <a:endParaRPr lang="zh-CN" altLang="en-US" sz="3735">
                <a:latin typeface="Arial" panose="020B0604020202020204" pitchFamily="34" charset="0"/>
                <a:ea typeface="黑体" panose="02010609060101010101" pitchFamily="49" charset="-122"/>
              </a:endParaRPr>
            </a:p>
          </p:txBody>
        </p:sp>
        <p:sp>
          <p:nvSpPr>
            <p:cNvPr id="15" name="Text Box 7"/>
            <p:cNvSpPr txBox="1">
              <a:spLocks noChangeArrowheads="1"/>
            </p:cNvSpPr>
            <p:nvPr/>
          </p:nvSpPr>
          <p:spPr bwMode="auto">
            <a:xfrm>
              <a:off x="227" y="-40"/>
              <a:ext cx="2344" cy="329"/>
            </a:xfrm>
            <a:prstGeom prst="rect">
              <a:avLst/>
            </a:prstGeom>
            <a:solidFill>
              <a:srgbClr val="CCFFFF"/>
            </a:solidFill>
            <a:ln w="9525">
              <a:solidFill>
                <a:srgbClr val="000000"/>
              </a:solidFill>
              <a:miter lim="800000"/>
            </a:ln>
            <a:effectLst/>
          </p:spPr>
          <p:txBody>
            <a:bodyPr>
              <a:spAutoFit/>
            </a:bodyPr>
            <a:lstStyle/>
            <a:p>
              <a:pPr marR="0" algn="ctr" defTabSz="914400" rtl="0">
                <a:buClrTx/>
                <a:buSzTx/>
                <a:defRPr/>
              </a:pPr>
              <a:r>
                <a:rPr kumimoji="0" lang="zh-CN" altLang="en-US" sz="2800" b="1" kern="1200" cap="none" spc="0" normalizeH="0" baseline="0" noProof="0" dirty="0">
                  <a:effectLst>
                    <a:outerShdw blurRad="38100" dist="38100" dir="2700000" algn="tl">
                      <a:srgbClr val="FFFFFF"/>
                    </a:outerShdw>
                  </a:effectLst>
                  <a:latin typeface="黑体" panose="02010609060101010101" pitchFamily="49" charset="-122"/>
                  <a:ea typeface="黑体" panose="02010609060101010101" pitchFamily="49" charset="-122"/>
                  <a:cs typeface="+mn-ea"/>
                </a:rPr>
                <a:t>总统任命法官需参议院批准</a:t>
              </a:r>
              <a:endParaRPr kumimoji="0" lang="zh-CN" altLang="en-US" sz="2800" b="1" kern="1200" cap="none" spc="0" normalizeH="0" baseline="0" noProof="0" dirty="0">
                <a:effectLst>
                  <a:outerShdw blurRad="38100" dist="38100" dir="2700000" algn="tl">
                    <a:srgbClr val="FFFFFF"/>
                  </a:outerShdw>
                </a:effectLst>
                <a:latin typeface="黑体" panose="02010609060101010101" pitchFamily="49" charset="-122"/>
                <a:ea typeface="黑体" panose="02010609060101010101" pitchFamily="49" charset="-122"/>
                <a:cs typeface="+mn-ea"/>
              </a:endParaRPr>
            </a:p>
          </p:txBody>
        </p:sp>
      </p:grpSp>
      <p:grpSp>
        <p:nvGrpSpPr>
          <p:cNvPr id="18" name="Group 8"/>
          <p:cNvGrpSpPr/>
          <p:nvPr/>
        </p:nvGrpSpPr>
        <p:grpSpPr>
          <a:xfrm>
            <a:off x="3412067" y="5914391"/>
            <a:ext cx="5757333" cy="580241"/>
            <a:chOff x="369" y="-25"/>
            <a:chExt cx="2720" cy="366"/>
          </a:xfrm>
        </p:grpSpPr>
        <p:sp>
          <p:nvSpPr>
            <p:cNvPr id="19" name="Line 9"/>
            <p:cNvSpPr/>
            <p:nvPr/>
          </p:nvSpPr>
          <p:spPr>
            <a:xfrm flipH="1">
              <a:off x="369" y="-25"/>
              <a:ext cx="2720" cy="0"/>
            </a:xfrm>
            <a:prstGeom prst="line">
              <a:avLst/>
            </a:prstGeom>
            <a:ln w="38100" cap="flat" cmpd="sng">
              <a:solidFill>
                <a:srgbClr val="000000"/>
              </a:solidFill>
              <a:prstDash val="solid"/>
              <a:round/>
              <a:headEnd type="none" w="med" len="med"/>
              <a:tailEnd type="triangle" w="sm" len="lg"/>
            </a:ln>
          </p:spPr>
          <p:txBody>
            <a:bodyPr anchor="t"/>
            <a:lstStyle/>
            <a:p>
              <a:pPr algn="ctr" eaLnBrk="0" hangingPunct="0"/>
              <a:endParaRPr lang="zh-CN" altLang="en-US" sz="3735">
                <a:latin typeface="Arial" panose="020B0604020202020204" pitchFamily="34" charset="0"/>
                <a:ea typeface="黑体" panose="02010609060101010101" pitchFamily="49" charset="-122"/>
              </a:endParaRPr>
            </a:p>
          </p:txBody>
        </p:sp>
        <p:sp>
          <p:nvSpPr>
            <p:cNvPr id="20" name="Rectangle 10"/>
            <p:cNvSpPr>
              <a:spLocks noChangeArrowheads="1"/>
            </p:cNvSpPr>
            <p:nvPr/>
          </p:nvSpPr>
          <p:spPr bwMode="auto">
            <a:xfrm>
              <a:off x="498" y="12"/>
              <a:ext cx="2463" cy="329"/>
            </a:xfrm>
            <a:prstGeom prst="rect">
              <a:avLst/>
            </a:prstGeom>
            <a:solidFill>
              <a:srgbClr val="333399">
                <a:lumMod val="20000"/>
                <a:lumOff val="80000"/>
              </a:srgbClr>
            </a:solidFill>
            <a:ln w="9525">
              <a:solidFill>
                <a:srgbClr val="000000"/>
              </a:solidFill>
              <a:miter lim="800000"/>
            </a:ln>
            <a:effectLst/>
          </p:spPr>
          <p:txBody>
            <a:bodyPr>
              <a:spAutoFit/>
            </a:bodyPr>
            <a:lstStyle/>
            <a:p>
              <a:pPr marL="0" marR="0" lvl="0" indent="0" algn="ctr" defTabSz="914400" rtl="0" eaLnBrk="1" fontAlgn="base" latinLnBrk="0" hangingPunct="1">
                <a:spcBef>
                  <a:spcPct val="0"/>
                </a:spcBef>
                <a:spcAft>
                  <a:spcPct val="0"/>
                </a:spcAft>
                <a:buClrTx/>
                <a:buSzTx/>
                <a:buFontTx/>
                <a:buNone/>
                <a:defRPr/>
              </a:pPr>
              <a:r>
                <a:rPr kumimoji="0" lang="zh-CN" sz="2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ea"/>
                </a:rPr>
                <a:t>最高法院可宣布法律违宪</a:t>
              </a:r>
              <a:endParaRPr kumimoji="0" lang="zh-CN" sz="2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ea"/>
              </a:endParaRPr>
            </a:p>
          </p:txBody>
        </p:sp>
      </p:grpSp>
      <p:grpSp>
        <p:nvGrpSpPr>
          <p:cNvPr id="21" name="Group 11"/>
          <p:cNvGrpSpPr/>
          <p:nvPr/>
        </p:nvGrpSpPr>
        <p:grpSpPr>
          <a:xfrm>
            <a:off x="760942" y="4707678"/>
            <a:ext cx="2570408" cy="2230404"/>
            <a:chOff x="0" y="0"/>
            <a:chExt cx="1142" cy="1732"/>
          </a:xfrm>
        </p:grpSpPr>
        <p:sp>
          <p:nvSpPr>
            <p:cNvPr id="22" name="Text Box 12"/>
            <p:cNvSpPr txBox="1">
              <a:spLocks noChangeArrowheads="1"/>
            </p:cNvSpPr>
            <p:nvPr/>
          </p:nvSpPr>
          <p:spPr bwMode="auto">
            <a:xfrm>
              <a:off x="0" y="312"/>
              <a:ext cx="983" cy="1027"/>
            </a:xfrm>
            <a:prstGeom prst="rect">
              <a:avLst/>
            </a:prstGeom>
            <a:noFill/>
            <a:ln w="9525">
              <a:noFill/>
              <a:miter lim="800000"/>
            </a:ln>
            <a:effectLst/>
          </p:spPr>
          <p:txBody>
            <a:bodyPr>
              <a:spAutoFit/>
            </a:bodyPr>
            <a:lstStyle/>
            <a:p>
              <a:pPr marR="0" algn="ctr" defTabSz="914400" rtl="0">
                <a:buClrTx/>
                <a:buSzTx/>
                <a:defRPr/>
              </a:pPr>
              <a:r>
                <a:rPr kumimoji="0" lang="zh-CN" sz="4000" b="1" kern="1200" cap="none" spc="0" normalizeH="0" baseline="0" noProof="0" dirty="0">
                  <a:solidFill>
                    <a:srgbClr val="333399"/>
                  </a:solidFill>
                  <a:effectLst>
                    <a:outerShdw blurRad="38100" dist="38100" dir="2700000" algn="tl">
                      <a:srgbClr val="C0C0C0"/>
                    </a:outerShdw>
                  </a:effectLst>
                  <a:latin typeface="黑体" panose="02010609060101010101" pitchFamily="49" charset="-122"/>
                  <a:ea typeface="黑体" panose="02010609060101010101" pitchFamily="49" charset="-122"/>
                  <a:cs typeface="+mn-ea"/>
                </a:rPr>
                <a:t>国会</a:t>
              </a:r>
              <a:endParaRPr kumimoji="0" lang="zh-CN" sz="4000" b="1" kern="1200" cap="none" spc="0" normalizeH="0" baseline="0" noProof="0" dirty="0">
                <a:solidFill>
                  <a:srgbClr val="333399"/>
                </a:solidFill>
                <a:effectLst>
                  <a:outerShdw blurRad="38100" dist="38100" dir="2700000" algn="tl">
                    <a:srgbClr val="C0C0C0"/>
                  </a:outerShdw>
                </a:effectLst>
                <a:latin typeface="黑体" panose="02010609060101010101" pitchFamily="49" charset="-122"/>
                <a:ea typeface="黑体" panose="02010609060101010101" pitchFamily="49" charset="-122"/>
                <a:cs typeface="+mn-ea"/>
              </a:endParaRPr>
            </a:p>
            <a:p>
              <a:pPr marR="0" algn="ctr" defTabSz="914400" rtl="0">
                <a:buClrTx/>
                <a:buSzTx/>
                <a:defRPr/>
              </a:pPr>
              <a:r>
                <a:rPr kumimoji="0" lang="zh-CN" sz="4000" b="1" kern="1200" cap="none" spc="0" normalizeH="0" baseline="0" noProof="0" dirty="0">
                  <a:latin typeface="黑体" panose="02010609060101010101" pitchFamily="49" charset="-122"/>
                  <a:ea typeface="黑体" panose="02010609060101010101" pitchFamily="49" charset="-122"/>
                  <a:cs typeface="+mn-ea"/>
                </a:rPr>
                <a:t>立法权</a:t>
              </a:r>
              <a:endParaRPr kumimoji="0" lang="zh-CN" sz="4000" b="1" kern="1200" cap="none" spc="0" normalizeH="0" baseline="0" noProof="0" dirty="0">
                <a:latin typeface="黑体" panose="02010609060101010101" pitchFamily="49" charset="-122"/>
                <a:ea typeface="黑体" panose="02010609060101010101" pitchFamily="49" charset="-122"/>
                <a:cs typeface="+mn-ea"/>
              </a:endParaRPr>
            </a:p>
          </p:txBody>
        </p:sp>
        <p:sp>
          <p:nvSpPr>
            <p:cNvPr id="23" name="Rectangle 14"/>
            <p:cNvSpPr/>
            <p:nvPr/>
          </p:nvSpPr>
          <p:spPr>
            <a:xfrm>
              <a:off x="0" y="0"/>
              <a:ext cx="1142" cy="1732"/>
            </a:xfrm>
            <a:prstGeom prst="rect">
              <a:avLst/>
            </a:prstGeom>
            <a:noFill/>
            <a:ln w="28575" cap="flat" cmpd="sng">
              <a:noFill/>
              <a:prstDash val="solid"/>
              <a:miter/>
              <a:headEnd type="none" w="med" len="med"/>
              <a:tailEnd type="none" w="med" len="med"/>
            </a:ln>
          </p:spPr>
          <p:txBody>
            <a:bodyPr wrap="none" anchor="ctr"/>
            <a:lstStyle/>
            <a:p>
              <a:endParaRPr lang="zh-CN" altLang="en-US" sz="3600" dirty="0">
                <a:latin typeface="黑体" panose="02010609060101010101" pitchFamily="49" charset="-122"/>
                <a:ea typeface="黑体" panose="02010609060101010101" pitchFamily="49" charset="-122"/>
              </a:endParaRPr>
            </a:p>
          </p:txBody>
        </p:sp>
      </p:grpSp>
      <p:grpSp>
        <p:nvGrpSpPr>
          <p:cNvPr id="24" name="Group 16"/>
          <p:cNvGrpSpPr/>
          <p:nvPr/>
        </p:nvGrpSpPr>
        <p:grpSpPr>
          <a:xfrm>
            <a:off x="5115560" y="622089"/>
            <a:ext cx="2587985" cy="2420647"/>
            <a:chOff x="0" y="0"/>
            <a:chExt cx="1147" cy="1622"/>
          </a:xfrm>
        </p:grpSpPr>
        <p:sp>
          <p:nvSpPr>
            <p:cNvPr id="25" name="Text Box 17"/>
            <p:cNvSpPr txBox="1">
              <a:spLocks noChangeArrowheads="1"/>
            </p:cNvSpPr>
            <p:nvPr/>
          </p:nvSpPr>
          <p:spPr bwMode="auto">
            <a:xfrm>
              <a:off x="0" y="99"/>
              <a:ext cx="1061" cy="886"/>
            </a:xfrm>
            <a:prstGeom prst="rect">
              <a:avLst/>
            </a:prstGeom>
            <a:noFill/>
            <a:ln w="9525">
              <a:noFill/>
              <a:miter lim="800000"/>
            </a:ln>
            <a:effectLst/>
          </p:spPr>
          <p:txBody>
            <a:bodyPr wrap="square">
              <a:spAutoFit/>
            </a:bodyPr>
            <a:lstStyle/>
            <a:p>
              <a:pPr marR="0" algn="ctr" defTabSz="914400" rtl="0">
                <a:buClrTx/>
                <a:buSzTx/>
                <a:defRPr/>
              </a:pPr>
              <a:r>
                <a:rPr kumimoji="0" lang="zh-CN" sz="4000" b="1" kern="1200" cap="none" spc="0" normalizeH="0" baseline="0" noProof="0" dirty="0">
                  <a:solidFill>
                    <a:srgbClr val="333399"/>
                  </a:solidFill>
                  <a:latin typeface="黑体" panose="02010609060101010101" pitchFamily="49" charset="-122"/>
                  <a:ea typeface="黑体" panose="02010609060101010101" pitchFamily="49" charset="-122"/>
                  <a:cs typeface="+mn-ea"/>
                  <a:sym typeface="Arial" panose="020B0604020202020204" pitchFamily="34" charset="0"/>
                </a:rPr>
                <a:t>总统</a:t>
              </a:r>
              <a:endParaRPr kumimoji="0" lang="zh-CN" sz="4000" b="1" kern="1200" cap="none" spc="0" normalizeH="0" baseline="0" noProof="0" dirty="0">
                <a:solidFill>
                  <a:srgbClr val="333399"/>
                </a:solidFill>
                <a:latin typeface="黑体" panose="02010609060101010101" pitchFamily="49" charset="-122"/>
                <a:ea typeface="黑体" panose="02010609060101010101" pitchFamily="49" charset="-122"/>
                <a:cs typeface="+mn-ea"/>
                <a:sym typeface="Arial" panose="020B0604020202020204" pitchFamily="34" charset="0"/>
              </a:endParaRPr>
            </a:p>
            <a:p>
              <a:pPr marR="0" algn="ctr" defTabSz="914400" rtl="0">
                <a:buClrTx/>
                <a:buSzTx/>
                <a:defRPr/>
              </a:pPr>
              <a:r>
                <a:rPr kumimoji="0" lang="zh-CN" sz="4000" b="1" kern="1200" cap="none" spc="0" normalizeH="0" baseline="0" noProof="0" dirty="0">
                  <a:latin typeface="黑体" panose="02010609060101010101" pitchFamily="49" charset="-122"/>
                  <a:ea typeface="黑体" panose="02010609060101010101" pitchFamily="49" charset="-122"/>
                  <a:cs typeface="+mn-ea"/>
                  <a:sym typeface="Arial" panose="020B0604020202020204" pitchFamily="34" charset="0"/>
                </a:rPr>
                <a:t>行政权</a:t>
              </a:r>
              <a:endParaRPr kumimoji="0" lang="zh-CN" sz="4000" b="1" kern="1200" cap="none" spc="0" normalizeH="0" baseline="0" noProof="0" dirty="0">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26" name="Rectangle 19"/>
            <p:cNvSpPr/>
            <p:nvPr/>
          </p:nvSpPr>
          <p:spPr>
            <a:xfrm>
              <a:off x="0" y="0"/>
              <a:ext cx="1147" cy="1622"/>
            </a:xfrm>
            <a:prstGeom prst="rect">
              <a:avLst/>
            </a:prstGeom>
            <a:noFill/>
            <a:ln w="28575" cap="flat" cmpd="sng">
              <a:noFill/>
              <a:prstDash val="solid"/>
              <a:miter/>
              <a:headEnd type="none" w="med" len="med"/>
              <a:tailEnd type="none" w="med" len="med"/>
            </a:ln>
          </p:spPr>
          <p:txBody>
            <a:bodyPr wrap="none" anchor="ctr"/>
            <a:lstStyle/>
            <a:p>
              <a:endParaRPr lang="zh-CN" altLang="en-US" sz="3600" dirty="0">
                <a:latin typeface="黑体" panose="02010609060101010101" pitchFamily="49" charset="-122"/>
                <a:ea typeface="黑体" panose="02010609060101010101" pitchFamily="49" charset="-122"/>
              </a:endParaRPr>
            </a:p>
          </p:txBody>
        </p:sp>
      </p:grpSp>
      <p:grpSp>
        <p:nvGrpSpPr>
          <p:cNvPr id="27" name="Group 21"/>
          <p:cNvGrpSpPr/>
          <p:nvPr/>
        </p:nvGrpSpPr>
        <p:grpSpPr>
          <a:xfrm>
            <a:off x="9362294" y="4710007"/>
            <a:ext cx="2615924" cy="2012178"/>
            <a:chOff x="48" y="0"/>
            <a:chExt cx="1152" cy="1441"/>
          </a:xfrm>
        </p:grpSpPr>
        <p:sp>
          <p:nvSpPr>
            <p:cNvPr id="28" name="Text Box 22"/>
            <p:cNvSpPr txBox="1">
              <a:spLocks noChangeArrowheads="1"/>
            </p:cNvSpPr>
            <p:nvPr/>
          </p:nvSpPr>
          <p:spPr bwMode="auto">
            <a:xfrm>
              <a:off x="161" y="375"/>
              <a:ext cx="897" cy="904"/>
            </a:xfrm>
            <a:prstGeom prst="rect">
              <a:avLst/>
            </a:prstGeom>
            <a:noFill/>
            <a:ln w="9525">
              <a:noFill/>
              <a:miter lim="800000"/>
            </a:ln>
            <a:effectLst/>
          </p:spPr>
          <p:txBody>
            <a:bodyPr wrap="none">
              <a:spAutoFit/>
            </a:bodyPr>
            <a:lstStyle/>
            <a:p>
              <a:pPr marR="0" algn="ctr" defTabSz="914400" rtl="0">
                <a:buClrTx/>
                <a:buSzTx/>
                <a:defRPr/>
              </a:pPr>
              <a:r>
                <a:rPr kumimoji="0" lang="zh-CN" sz="3600" b="1" kern="1200" cap="none" spc="0" normalizeH="0" baseline="0" noProof="0" dirty="0">
                  <a:solidFill>
                    <a:srgbClr val="333399"/>
                  </a:solidFill>
                  <a:effectLst>
                    <a:outerShdw blurRad="38100" dist="38100" dir="2700000" algn="tl">
                      <a:srgbClr val="C0C0C0"/>
                    </a:outerShdw>
                  </a:effectLst>
                  <a:latin typeface="黑体" panose="02010609060101010101" pitchFamily="49" charset="-122"/>
                  <a:ea typeface="黑体" panose="02010609060101010101" pitchFamily="49" charset="-122"/>
                  <a:cs typeface="+mn-ea"/>
                  <a:sym typeface="Arial" panose="020B0604020202020204" pitchFamily="34" charset="0"/>
                </a:rPr>
                <a:t>联邦法院</a:t>
              </a:r>
              <a:endParaRPr kumimoji="0" lang="zh-CN" sz="4000" b="1" kern="1200" cap="none" spc="0" normalizeH="0" baseline="0" noProof="0" dirty="0">
                <a:solidFill>
                  <a:srgbClr val="333399"/>
                </a:solidFill>
                <a:effectLst>
                  <a:outerShdw blurRad="38100" dist="38100" dir="2700000" algn="tl">
                    <a:srgbClr val="C0C0C0"/>
                  </a:outerShdw>
                </a:effectLst>
                <a:latin typeface="黑体" panose="02010609060101010101" pitchFamily="49" charset="-122"/>
                <a:ea typeface="黑体" panose="02010609060101010101" pitchFamily="49" charset="-122"/>
                <a:cs typeface="+mn-ea"/>
                <a:sym typeface="Arial" panose="020B0604020202020204" pitchFamily="34" charset="0"/>
              </a:endParaRPr>
            </a:p>
            <a:p>
              <a:pPr marR="0" algn="ctr" defTabSz="914400" rtl="0">
                <a:buClrTx/>
                <a:buSzTx/>
                <a:defRPr/>
              </a:pPr>
              <a:r>
                <a:rPr kumimoji="0" lang="zh-CN" sz="4000" b="1" kern="1200" cap="none" spc="0" normalizeH="0" baseline="0" noProof="0" dirty="0">
                  <a:effectLst>
                    <a:outerShdw blurRad="38100" dist="38100" dir="2700000" algn="tl">
                      <a:srgbClr val="C0C0C0"/>
                    </a:outerShdw>
                  </a:effectLst>
                  <a:latin typeface="黑体" panose="02010609060101010101" pitchFamily="49" charset="-122"/>
                  <a:ea typeface="黑体" panose="02010609060101010101" pitchFamily="49" charset="-122"/>
                  <a:cs typeface="+mn-ea"/>
                  <a:sym typeface="Arial" panose="020B0604020202020204" pitchFamily="34" charset="0"/>
                </a:rPr>
                <a:t>司法权</a:t>
              </a:r>
              <a:endParaRPr kumimoji="0" lang="zh-CN" sz="4000" b="1" kern="1200" cap="none" spc="0" normalizeH="0" baseline="0" noProof="0" dirty="0">
                <a:effectLst>
                  <a:outerShdw blurRad="38100" dist="38100" dir="2700000" algn="tl">
                    <a:srgbClr val="C0C0C0"/>
                  </a:outerShdw>
                </a:effectLst>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29" name="Rectangle 24"/>
            <p:cNvSpPr/>
            <p:nvPr/>
          </p:nvSpPr>
          <p:spPr>
            <a:xfrm>
              <a:off x="48" y="0"/>
              <a:ext cx="1152" cy="1441"/>
            </a:xfrm>
            <a:prstGeom prst="rect">
              <a:avLst/>
            </a:prstGeom>
            <a:noFill/>
            <a:ln w="28575" cap="flat" cmpd="sng">
              <a:noFill/>
              <a:prstDash val="solid"/>
              <a:miter/>
              <a:headEnd type="none" w="med" len="med"/>
              <a:tailEnd type="none" w="med" len="med"/>
            </a:ln>
          </p:spPr>
          <p:txBody>
            <a:bodyPr wrap="none" anchor="ctr"/>
            <a:lstStyle/>
            <a:p>
              <a:endParaRPr lang="zh-CN" altLang="en-US" sz="3600" dirty="0">
                <a:latin typeface="黑体" panose="02010609060101010101" pitchFamily="49" charset="-122"/>
                <a:ea typeface="黑体" panose="02010609060101010101" pitchFamily="49" charset="-122"/>
              </a:endParaRPr>
            </a:p>
          </p:txBody>
        </p:sp>
      </p:grpSp>
      <p:grpSp>
        <p:nvGrpSpPr>
          <p:cNvPr id="30" name="Group 26"/>
          <p:cNvGrpSpPr/>
          <p:nvPr/>
        </p:nvGrpSpPr>
        <p:grpSpPr>
          <a:xfrm>
            <a:off x="2077085" y="1313815"/>
            <a:ext cx="3038475" cy="3835271"/>
            <a:chOff x="66" y="14"/>
            <a:chExt cx="1704" cy="2449"/>
          </a:xfrm>
        </p:grpSpPr>
        <p:sp>
          <p:nvSpPr>
            <p:cNvPr id="31" name="Line 27"/>
            <p:cNvSpPr/>
            <p:nvPr/>
          </p:nvSpPr>
          <p:spPr>
            <a:xfrm flipH="1">
              <a:off x="66" y="14"/>
              <a:ext cx="1704" cy="2265"/>
            </a:xfrm>
            <a:prstGeom prst="line">
              <a:avLst/>
            </a:prstGeom>
            <a:ln w="38100" cap="flat" cmpd="sng">
              <a:solidFill>
                <a:srgbClr val="000000"/>
              </a:solidFill>
              <a:prstDash val="solid"/>
              <a:round/>
              <a:headEnd type="none" w="med" len="med"/>
              <a:tailEnd type="triangle" w="sm" len="lg"/>
            </a:ln>
          </p:spPr>
          <p:txBody>
            <a:bodyPr anchor="t"/>
            <a:lstStyle/>
            <a:p>
              <a:pPr eaLnBrk="0" hangingPunct="0"/>
              <a:endParaRPr lang="zh-CN" altLang="en-US" sz="3735">
                <a:latin typeface="Arial" panose="020B0604020202020204" pitchFamily="34" charset="0"/>
                <a:ea typeface="黑体" panose="02010609060101010101" pitchFamily="49" charset="-122"/>
              </a:endParaRPr>
            </a:p>
          </p:txBody>
        </p:sp>
        <p:sp>
          <p:nvSpPr>
            <p:cNvPr id="32" name="Text Box 28"/>
            <p:cNvSpPr txBox="1">
              <a:spLocks noChangeArrowheads="1"/>
            </p:cNvSpPr>
            <p:nvPr/>
          </p:nvSpPr>
          <p:spPr bwMode="auto">
            <a:xfrm rot="18609824">
              <a:off x="49" y="1314"/>
              <a:ext cx="2005" cy="293"/>
            </a:xfrm>
            <a:prstGeom prst="rect">
              <a:avLst/>
            </a:prstGeom>
            <a:solidFill>
              <a:srgbClr val="CCFFFF"/>
            </a:solidFill>
            <a:ln w="9525">
              <a:solidFill>
                <a:srgbClr val="000000"/>
              </a:solidFill>
              <a:miter lim="800000"/>
            </a:ln>
            <a:effectLst/>
          </p:spPr>
          <p:txBody>
            <a:bodyPr wrap="square">
              <a:spAutoFit/>
            </a:bodyPr>
            <a:lstStyle/>
            <a:p>
              <a:pPr marR="0" algn="ctr" defTabSz="914400" rtl="0">
                <a:buClrTx/>
                <a:buSzTx/>
                <a:defRPr/>
              </a:pPr>
              <a:r>
                <a:rPr kumimoji="0" lang="zh-CN" sz="2800" b="1" kern="1200" cap="none" spc="0" normalizeH="0" baseline="0" noProof="0" dirty="0">
                  <a:effectLst>
                    <a:outerShdw blurRad="38100" dist="38100" dir="2700000" algn="tl">
                      <a:srgbClr val="FFFFFF"/>
                    </a:outerShdw>
                  </a:effectLst>
                  <a:latin typeface="黑体" panose="02010609060101010101" pitchFamily="49" charset="-122"/>
                  <a:ea typeface="黑体" panose="02010609060101010101" pitchFamily="49" charset="-122"/>
                  <a:cs typeface="+mn-ea"/>
                </a:rPr>
                <a:t>有权否决国会立法</a:t>
              </a:r>
              <a:endParaRPr kumimoji="0" lang="zh-CN" sz="2800" b="1" kern="1200" cap="none" spc="0" normalizeH="0" baseline="0" noProof="0" dirty="0">
                <a:effectLst>
                  <a:outerShdw blurRad="38100" dist="38100" dir="2700000" algn="tl">
                    <a:srgbClr val="FFFFFF"/>
                  </a:outerShdw>
                </a:effectLst>
                <a:latin typeface="黑体" panose="02010609060101010101" pitchFamily="49" charset="-122"/>
                <a:ea typeface="黑体" panose="02010609060101010101" pitchFamily="49" charset="-122"/>
                <a:cs typeface="+mn-ea"/>
              </a:endParaRPr>
            </a:p>
          </p:txBody>
        </p:sp>
      </p:grpSp>
      <p:grpSp>
        <p:nvGrpSpPr>
          <p:cNvPr id="33" name="Group 29"/>
          <p:cNvGrpSpPr/>
          <p:nvPr/>
        </p:nvGrpSpPr>
        <p:grpSpPr>
          <a:xfrm>
            <a:off x="1912338" y="985802"/>
            <a:ext cx="3065427" cy="3722088"/>
            <a:chOff x="183" y="356"/>
            <a:chExt cx="1488" cy="1917"/>
          </a:xfrm>
        </p:grpSpPr>
        <p:sp>
          <p:nvSpPr>
            <p:cNvPr id="34" name="Line 30"/>
            <p:cNvSpPr/>
            <p:nvPr/>
          </p:nvSpPr>
          <p:spPr>
            <a:xfrm flipV="1">
              <a:off x="183" y="435"/>
              <a:ext cx="1488" cy="1838"/>
            </a:xfrm>
            <a:prstGeom prst="line">
              <a:avLst/>
            </a:prstGeom>
            <a:ln w="38100" cap="flat" cmpd="sng">
              <a:solidFill>
                <a:srgbClr val="000000"/>
              </a:solidFill>
              <a:prstDash val="solid"/>
              <a:round/>
              <a:headEnd type="none" w="med" len="med"/>
              <a:tailEnd type="triangle" w="sm" len="lg"/>
            </a:ln>
          </p:spPr>
          <p:txBody>
            <a:bodyPr anchor="t"/>
            <a:lstStyle/>
            <a:p>
              <a:pPr eaLnBrk="0" hangingPunct="0"/>
              <a:endParaRPr lang="zh-CN" altLang="en-US" sz="3735">
                <a:latin typeface="Arial" panose="020B0604020202020204" pitchFamily="34" charset="0"/>
                <a:ea typeface="黑体" panose="02010609060101010101" pitchFamily="49" charset="-122"/>
              </a:endParaRPr>
            </a:p>
          </p:txBody>
        </p:sp>
        <p:sp>
          <p:nvSpPr>
            <p:cNvPr id="35" name="Text Box 31"/>
            <p:cNvSpPr txBox="1">
              <a:spLocks noChangeArrowheads="1"/>
            </p:cNvSpPr>
            <p:nvPr/>
          </p:nvSpPr>
          <p:spPr bwMode="auto">
            <a:xfrm rot="18610840">
              <a:off x="-152" y="1080"/>
              <a:ext cx="1702" cy="254"/>
            </a:xfrm>
            <a:prstGeom prst="rect">
              <a:avLst/>
            </a:prstGeom>
            <a:solidFill>
              <a:srgbClr val="333399">
                <a:lumMod val="20000"/>
                <a:lumOff val="80000"/>
              </a:srgbClr>
            </a:solidFill>
            <a:ln w="9525">
              <a:solidFill>
                <a:srgbClr val="000000"/>
              </a:solidFill>
              <a:miter lim="800000"/>
            </a:ln>
            <a:effectLst/>
          </p:spPr>
          <p:txBody>
            <a:bodyPr wrap="square">
              <a:spAutoFit/>
            </a:bodyPr>
            <a:lstStyle/>
            <a:p>
              <a:pPr marR="0" algn="ctr" defTabSz="914400" rtl="0">
                <a:buClrTx/>
                <a:buSzTx/>
                <a:defRPr/>
              </a:pPr>
              <a:r>
                <a:rPr kumimoji="0" lang="zh-CN" sz="2800" b="1" kern="1200" cap="none" spc="0" normalizeH="0" baseline="0" noProof="0" dirty="0">
                  <a:latin typeface="黑体" panose="02010609060101010101" pitchFamily="49" charset="-122"/>
                  <a:ea typeface="黑体" panose="02010609060101010101" pitchFamily="49" charset="-122"/>
                  <a:cs typeface="+mn-ea"/>
                </a:rPr>
                <a:t>国会可弹劾总统</a:t>
              </a:r>
              <a:endParaRPr kumimoji="0" lang="zh-CN" sz="2800" b="1" kern="1200" cap="none" spc="0" normalizeH="0" baseline="0" noProof="0" dirty="0">
                <a:latin typeface="黑体" panose="02010609060101010101" pitchFamily="49" charset="-122"/>
                <a:ea typeface="黑体" panose="02010609060101010101" pitchFamily="49" charset="-122"/>
                <a:cs typeface="+mn-ea"/>
              </a:endParaRPr>
            </a:p>
          </p:txBody>
        </p:sp>
      </p:grpSp>
      <p:grpSp>
        <p:nvGrpSpPr>
          <p:cNvPr id="36" name="Group 32"/>
          <p:cNvGrpSpPr/>
          <p:nvPr/>
        </p:nvGrpSpPr>
        <p:grpSpPr>
          <a:xfrm>
            <a:off x="6934835" y="1702435"/>
            <a:ext cx="4045585" cy="3106420"/>
            <a:chOff x="-316" y="-221"/>
            <a:chExt cx="1697" cy="1905"/>
          </a:xfrm>
        </p:grpSpPr>
        <p:sp>
          <p:nvSpPr>
            <p:cNvPr id="37" name="Line 33"/>
            <p:cNvSpPr/>
            <p:nvPr/>
          </p:nvSpPr>
          <p:spPr>
            <a:xfrm>
              <a:off x="-70" y="-221"/>
              <a:ext cx="1451" cy="1905"/>
            </a:xfrm>
            <a:prstGeom prst="line">
              <a:avLst/>
            </a:prstGeom>
            <a:ln w="38100" cap="flat" cmpd="sng">
              <a:solidFill>
                <a:srgbClr val="000000"/>
              </a:solidFill>
              <a:prstDash val="solid"/>
              <a:round/>
              <a:headEnd type="none" w="med" len="med"/>
              <a:tailEnd type="triangle" w="sm" len="lg"/>
            </a:ln>
          </p:spPr>
          <p:txBody>
            <a:bodyPr anchor="t"/>
            <a:lstStyle/>
            <a:p>
              <a:pPr eaLnBrk="0" hangingPunct="0"/>
              <a:endParaRPr lang="zh-CN" altLang="en-US" sz="3735">
                <a:latin typeface="Arial" panose="020B0604020202020204" pitchFamily="34" charset="0"/>
                <a:ea typeface="黑体" panose="02010609060101010101" pitchFamily="49" charset="-122"/>
              </a:endParaRPr>
            </a:p>
          </p:txBody>
        </p:sp>
        <p:sp>
          <p:nvSpPr>
            <p:cNvPr id="38" name="Text Box 34"/>
            <p:cNvSpPr txBox="1">
              <a:spLocks noChangeArrowheads="1"/>
            </p:cNvSpPr>
            <p:nvPr/>
          </p:nvSpPr>
          <p:spPr bwMode="auto">
            <a:xfrm rot="2478725">
              <a:off x="-316" y="636"/>
              <a:ext cx="1606" cy="320"/>
            </a:xfrm>
            <a:prstGeom prst="rect">
              <a:avLst/>
            </a:prstGeom>
            <a:solidFill>
              <a:srgbClr val="CCFFFF"/>
            </a:solidFill>
            <a:ln w="9525">
              <a:solidFill>
                <a:srgbClr val="000000"/>
              </a:solidFill>
              <a:miter lim="800000"/>
            </a:ln>
            <a:effectLst/>
          </p:spPr>
          <p:txBody>
            <a:bodyPr>
              <a:spAutoFit/>
            </a:bodyPr>
            <a:lstStyle/>
            <a:p>
              <a:pPr marR="0" algn="ctr" defTabSz="914400" rtl="0">
                <a:buClrTx/>
                <a:buSzTx/>
                <a:defRPr/>
              </a:pPr>
              <a:r>
                <a:rPr kumimoji="0" lang="zh-CN" sz="2800" b="1" kern="1200" cap="none" spc="0" normalizeH="0" baseline="0" noProof="0" dirty="0">
                  <a:effectLst>
                    <a:outerShdw blurRad="38100" dist="38100" dir="2700000" algn="tl">
                      <a:srgbClr val="FFFFFF"/>
                    </a:outerShdw>
                  </a:effectLst>
                  <a:latin typeface="黑体" panose="02010609060101010101" pitchFamily="49" charset="-122"/>
                  <a:ea typeface="黑体" panose="02010609060101010101" pitchFamily="49" charset="-122"/>
                  <a:cs typeface="+mn-ea"/>
                </a:rPr>
                <a:t>总统任命联邦法官</a:t>
              </a:r>
              <a:endParaRPr kumimoji="0" lang="zh-CN" sz="2800" b="1" kern="1200" cap="none" spc="0" normalizeH="0" baseline="0" noProof="0" dirty="0">
                <a:effectLst>
                  <a:outerShdw blurRad="38100" dist="38100" dir="2700000" algn="tl">
                    <a:srgbClr val="FFFFFF"/>
                  </a:outerShdw>
                </a:effectLst>
                <a:latin typeface="黑体" panose="02010609060101010101" pitchFamily="49" charset="-122"/>
                <a:ea typeface="黑体" panose="02010609060101010101" pitchFamily="49" charset="-122"/>
                <a:cs typeface="+mn-ea"/>
              </a:endParaRPr>
            </a:p>
          </p:txBody>
        </p:sp>
      </p:grpSp>
      <p:grpSp>
        <p:nvGrpSpPr>
          <p:cNvPr id="39" name="Group 35"/>
          <p:cNvGrpSpPr/>
          <p:nvPr/>
        </p:nvGrpSpPr>
        <p:grpSpPr>
          <a:xfrm>
            <a:off x="7010649" y="1313899"/>
            <a:ext cx="4898390" cy="3506470"/>
            <a:chOff x="-144" y="252"/>
            <a:chExt cx="2123" cy="2223"/>
          </a:xfrm>
        </p:grpSpPr>
        <p:sp>
          <p:nvSpPr>
            <p:cNvPr id="40" name="Line 36"/>
            <p:cNvSpPr/>
            <p:nvPr/>
          </p:nvSpPr>
          <p:spPr>
            <a:xfrm flipH="1" flipV="1">
              <a:off x="-12" y="252"/>
              <a:ext cx="1678" cy="2223"/>
            </a:xfrm>
            <a:prstGeom prst="line">
              <a:avLst/>
            </a:prstGeom>
            <a:ln w="38100" cap="flat" cmpd="sng">
              <a:solidFill>
                <a:srgbClr val="000000"/>
              </a:solidFill>
              <a:prstDash val="solid"/>
              <a:round/>
              <a:headEnd type="none" w="med" len="med"/>
              <a:tailEnd type="triangle" w="sm" len="lg"/>
            </a:ln>
          </p:spPr>
          <p:txBody>
            <a:bodyPr anchor="t"/>
            <a:lstStyle/>
            <a:p>
              <a:pPr eaLnBrk="0" hangingPunct="0"/>
              <a:endParaRPr lang="zh-CN" altLang="en-US" sz="3735">
                <a:latin typeface="Arial" panose="020B0604020202020204" pitchFamily="34" charset="0"/>
                <a:ea typeface="黑体" panose="02010609060101010101" pitchFamily="49" charset="-122"/>
              </a:endParaRPr>
            </a:p>
          </p:txBody>
        </p:sp>
        <p:sp>
          <p:nvSpPr>
            <p:cNvPr id="41" name="Text Box 37"/>
            <p:cNvSpPr txBox="1">
              <a:spLocks noChangeArrowheads="1"/>
            </p:cNvSpPr>
            <p:nvPr/>
          </p:nvSpPr>
          <p:spPr bwMode="auto">
            <a:xfrm rot="2601134">
              <a:off x="-144" y="1003"/>
              <a:ext cx="2123" cy="292"/>
            </a:xfrm>
            <a:prstGeom prst="rect">
              <a:avLst/>
            </a:prstGeom>
            <a:solidFill>
              <a:srgbClr val="333399">
                <a:lumMod val="20000"/>
                <a:lumOff val="80000"/>
              </a:srgbClr>
            </a:solidFill>
            <a:ln w="9525">
              <a:solidFill>
                <a:srgbClr val="000000"/>
              </a:solidFill>
              <a:miter lim="800000"/>
            </a:ln>
            <a:effectLst/>
          </p:spPr>
          <p:txBody>
            <a:bodyPr wrap="square">
              <a:spAutoFit/>
            </a:bodyPr>
            <a:lstStyle/>
            <a:p>
              <a:pPr marR="0" algn="ctr" defTabSz="914400" rtl="0">
                <a:buClrTx/>
                <a:buSzTx/>
                <a:defRPr/>
              </a:pPr>
              <a:r>
                <a:rPr kumimoji="0" lang="zh-CN" sz="2400" b="1" kern="1200" cap="none" spc="0" normalizeH="0" baseline="0" noProof="0" dirty="0">
                  <a:latin typeface="黑体" panose="02010609060101010101" pitchFamily="49" charset="-122"/>
                  <a:ea typeface="黑体" panose="02010609060101010101" pitchFamily="49" charset="-122"/>
                  <a:cs typeface="+mn-ea"/>
                </a:rPr>
                <a:t>最高法院可宣布总统违宪</a:t>
              </a:r>
              <a:endParaRPr kumimoji="0" lang="zh-CN" sz="2400" b="1" kern="1200" cap="none" spc="0" normalizeH="0" baseline="0" noProof="0" dirty="0">
                <a:latin typeface="黑体" panose="02010609060101010101" pitchFamily="49" charset="-122"/>
                <a:ea typeface="黑体" panose="02010609060101010101" pitchFamily="49" charset="-122"/>
                <a:cs typeface="+mn-ea"/>
              </a:endParaRPr>
            </a:p>
          </p:txBody>
        </p:sp>
      </p:grpSp>
      <p:sp>
        <p:nvSpPr>
          <p:cNvPr id="42" name="Text Box 39"/>
          <p:cNvSpPr txBox="1">
            <a:spLocks noChangeArrowheads="1"/>
          </p:cNvSpPr>
          <p:nvPr/>
        </p:nvSpPr>
        <p:spPr bwMode="auto">
          <a:xfrm>
            <a:off x="3764492" y="3691891"/>
            <a:ext cx="5281084" cy="768350"/>
          </a:xfrm>
          <a:prstGeom prst="rect">
            <a:avLst/>
          </a:prstGeom>
          <a:noFill/>
          <a:ln w="9525">
            <a:noFill/>
            <a:miter lim="800000"/>
          </a:ln>
          <a:effectLst/>
        </p:spPr>
        <p:txBody>
          <a:bodyPr>
            <a:spAutoFit/>
          </a:bodyPr>
          <a:lstStyle/>
          <a:p>
            <a:pPr marR="0" algn="ctr" defTabSz="914400" rtl="0">
              <a:buClrTx/>
              <a:buSzTx/>
              <a:defRPr/>
            </a:pPr>
            <a:r>
              <a:rPr kumimoji="0" lang="zh-CN" altLang="en-US" sz="4400" b="1" kern="1200" cap="none" spc="0" normalizeH="0" baseline="0" noProof="0" dirty="0">
                <a:solidFill>
                  <a:srgbClr val="FF3300"/>
                </a:solidFill>
                <a:latin typeface="黑体" panose="02010609060101010101" pitchFamily="49" charset="-122"/>
                <a:ea typeface="黑体" panose="02010609060101010101" pitchFamily="49" charset="-122"/>
                <a:cs typeface="方正楷体_GB2312" panose="02000000000000000000" charset="-122"/>
                <a:sym typeface="Arial" panose="020B0604020202020204" pitchFamily="34" charset="0"/>
              </a:rPr>
              <a:t>核心</a:t>
            </a:r>
            <a:r>
              <a:rPr kumimoji="0" lang="en-US" altLang="zh-CN" sz="4400" b="1" kern="1200" cap="none" spc="0" normalizeH="0" baseline="0" noProof="0" dirty="0">
                <a:solidFill>
                  <a:srgbClr val="FF3300"/>
                </a:solidFill>
                <a:latin typeface="黑体" panose="02010609060101010101" pitchFamily="49" charset="-122"/>
                <a:ea typeface="黑体" panose="02010609060101010101" pitchFamily="49" charset="-122"/>
                <a:cs typeface="方正楷体_GB2312" panose="02000000000000000000" charset="-122"/>
                <a:sym typeface="Arial" panose="020B0604020202020204" pitchFamily="34" charset="0"/>
              </a:rPr>
              <a:t>:</a:t>
            </a:r>
            <a:r>
              <a:rPr kumimoji="0" lang="zh-CN" altLang="en-US" sz="4400" b="1" kern="1200" cap="none" spc="0" normalizeH="0" baseline="0" noProof="0" dirty="0">
                <a:solidFill>
                  <a:srgbClr val="FF3300"/>
                </a:solidFill>
                <a:latin typeface="黑体" panose="02010609060101010101" pitchFamily="49" charset="-122"/>
                <a:ea typeface="黑体" panose="02010609060101010101" pitchFamily="49" charset="-122"/>
                <a:cs typeface="方正楷体_GB2312" panose="02000000000000000000" charset="-122"/>
                <a:sym typeface="Arial" panose="020B0604020202020204" pitchFamily="34" charset="0"/>
              </a:rPr>
              <a:t>制约与平衡</a:t>
            </a:r>
            <a:endParaRPr kumimoji="0" lang="zh-CN" altLang="en-US" sz="4400" b="1" kern="1200" cap="none" spc="0" normalizeH="0" baseline="0" noProof="0" dirty="0">
              <a:solidFill>
                <a:srgbClr val="FF3300"/>
              </a:solidFill>
              <a:latin typeface="黑体" panose="02010609060101010101" pitchFamily="49" charset="-122"/>
              <a:ea typeface="黑体" panose="02010609060101010101" pitchFamily="49" charset="-122"/>
              <a:cs typeface="方正楷体_GB2312" panose="02000000000000000000" charset="-122"/>
              <a:sym typeface="Arial" panose="020B0604020202020204" pitchFamily="34" charset="0"/>
            </a:endParaRPr>
          </a:p>
        </p:txBody>
      </p:sp>
      <p:sp>
        <p:nvSpPr>
          <p:cNvPr id="43" name="椭圆 42"/>
          <p:cNvSpPr/>
          <p:nvPr/>
        </p:nvSpPr>
        <p:spPr>
          <a:xfrm flipV="1">
            <a:off x="5276846" y="1410105"/>
            <a:ext cx="2071370" cy="649188"/>
          </a:xfrm>
          <a:prstGeom prst="ellipse">
            <a:avLst/>
          </a:prstGeom>
          <a:noFill/>
          <a:ln w="57150" cap="flat" cmpd="sng" algn="ctr">
            <a:solidFill>
              <a:srgbClr val="C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spAutoFit/>
          </a:bodyPr>
          <a:lstStyle/>
          <a:p>
            <a:pPr marL="0" marR="0" indent="0" algn="l" defTabSz="914400" rtl="0" eaLnBrk="1" fontAlgn="base" latinLnBrk="0" hangingPunct="1">
              <a:spcBef>
                <a:spcPct val="0"/>
              </a:spcBef>
              <a:spcAft>
                <a:spcPct val="0"/>
              </a:spcAft>
              <a:buClrTx/>
              <a:buSzTx/>
              <a:buFontTx/>
              <a:buNone/>
            </a:pPr>
            <a:endParaRPr kumimoji="0" lang="zh-CN" altLang="en-US" sz="2400" b="0"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endParaRPr>
          </a:p>
        </p:txBody>
      </p:sp>
      <p:sp>
        <p:nvSpPr>
          <p:cNvPr id="44" name="椭圆 43"/>
          <p:cNvSpPr/>
          <p:nvPr/>
        </p:nvSpPr>
        <p:spPr>
          <a:xfrm flipV="1">
            <a:off x="831523" y="5793423"/>
            <a:ext cx="2071370" cy="649188"/>
          </a:xfrm>
          <a:prstGeom prst="ellipse">
            <a:avLst/>
          </a:prstGeom>
          <a:noFill/>
          <a:ln w="5715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spAutoFit/>
          </a:bodyPr>
          <a:lstStyle/>
          <a:p>
            <a:pPr marL="0" marR="0" indent="0" algn="l" defTabSz="914400" rtl="0" eaLnBrk="1" fontAlgn="base" latinLnBrk="0" hangingPunct="1">
              <a:spcBef>
                <a:spcPct val="0"/>
              </a:spcBef>
              <a:spcAft>
                <a:spcPct val="0"/>
              </a:spcAft>
              <a:buClrTx/>
              <a:buSzTx/>
              <a:buFontTx/>
              <a:buNone/>
            </a:pPr>
            <a:endParaRPr kumimoji="0" lang="zh-CN" altLang="en-US" sz="2400" b="0"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endParaRPr>
          </a:p>
        </p:txBody>
      </p:sp>
      <p:sp>
        <p:nvSpPr>
          <p:cNvPr id="45" name="椭圆 44"/>
          <p:cNvSpPr/>
          <p:nvPr/>
        </p:nvSpPr>
        <p:spPr>
          <a:xfrm flipV="1">
            <a:off x="9634571" y="5822632"/>
            <a:ext cx="2071370" cy="649188"/>
          </a:xfrm>
          <a:prstGeom prst="ellipse">
            <a:avLst/>
          </a:prstGeom>
          <a:noFill/>
          <a:ln w="57150" cap="flat" cmpd="sng" algn="ctr">
            <a:solidFill>
              <a:srgbClr val="10253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spAutoFit/>
          </a:bodyPr>
          <a:lstStyle/>
          <a:p>
            <a:pPr marL="0" marR="0" indent="0" algn="l" defTabSz="914400" rtl="0" eaLnBrk="1" fontAlgn="base" latinLnBrk="0" hangingPunct="1">
              <a:spcBef>
                <a:spcPct val="0"/>
              </a:spcBef>
              <a:spcAft>
                <a:spcPct val="0"/>
              </a:spcAft>
              <a:buClrTx/>
              <a:buSzTx/>
              <a:buFontTx/>
              <a:buNone/>
            </a:pPr>
            <a:endParaRPr kumimoji="0" lang="zh-CN" altLang="en-US" sz="2400" b="0"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endParaRPr>
          </a:p>
        </p:txBody>
      </p:sp>
      <p:sp>
        <p:nvSpPr>
          <p:cNvPr id="36882" name="Text Box 21"/>
          <p:cNvSpPr txBox="1"/>
          <p:nvPr/>
        </p:nvSpPr>
        <p:spPr>
          <a:xfrm>
            <a:off x="4643437" y="167933"/>
            <a:ext cx="3268345" cy="583565"/>
          </a:xfrm>
          <a:prstGeom prst="rect">
            <a:avLst/>
          </a:prstGeom>
          <a:noFill/>
          <a:ln w="9525">
            <a:noFill/>
          </a:ln>
        </p:spPr>
        <p:txBody>
          <a:bodyPr wrap="square">
            <a:spAutoFit/>
          </a:bodyPr>
          <a:lstStyle/>
          <a:p>
            <a:pPr>
              <a:spcBef>
                <a:spcPct val="50000"/>
              </a:spcBef>
            </a:pPr>
            <a:r>
              <a:rPr lang="en-US" altLang="x-none" sz="3200" b="1" dirty="0">
                <a:solidFill>
                  <a:schemeClr val="tx1"/>
                </a:solidFill>
                <a:effectLst/>
                <a:latin typeface="黑体" panose="02010609060101010101" pitchFamily="49" charset="-122"/>
                <a:ea typeface="黑体" panose="02010609060101010101" pitchFamily="49" charset="-122"/>
                <a:cs typeface="方正楷体_GB2312" panose="02000000000000000000" charset="-122"/>
              </a:rPr>
              <a:t> </a:t>
            </a:r>
            <a:r>
              <a:rPr lang="zh-CN" altLang="en-US" sz="3200" b="1" dirty="0">
                <a:solidFill>
                  <a:srgbClr val="FF0000"/>
                </a:solidFill>
                <a:effectLst/>
                <a:latin typeface="黑体" panose="02010609060101010101" pitchFamily="49" charset="-122"/>
                <a:ea typeface="黑体" panose="02010609060101010101" pitchFamily="49" charset="-122"/>
                <a:cs typeface="方正楷体_GB2312" panose="02000000000000000000" charset="-122"/>
              </a:rPr>
              <a:t>三权分立</a:t>
            </a:r>
            <a:r>
              <a:rPr lang="zh-CN" altLang="en-US" sz="3200" b="1" dirty="0">
                <a:solidFill>
                  <a:schemeClr val="tx1"/>
                </a:solidFill>
                <a:effectLst/>
                <a:latin typeface="黑体" panose="02010609060101010101" pitchFamily="49" charset="-122"/>
                <a:ea typeface="黑体" panose="02010609060101010101" pitchFamily="49" charset="-122"/>
                <a:cs typeface="方正楷体_GB2312" panose="02000000000000000000" charset="-122"/>
              </a:rPr>
              <a:t>示意图：</a:t>
            </a:r>
            <a:endParaRPr lang="zh-CN" altLang="en-US" sz="3200" b="1" dirty="0">
              <a:solidFill>
                <a:schemeClr val="tx1"/>
              </a:solidFill>
              <a:effectLst/>
              <a:latin typeface="黑体" panose="02010609060101010101" pitchFamily="49" charset="-122"/>
              <a:ea typeface="黑体" panose="02010609060101010101" pitchFamily="49" charset="-122"/>
              <a:cs typeface="方正楷体_GB2312" panose="02000000000000000000" charset="-122"/>
            </a:endParaRPr>
          </a:p>
        </p:txBody>
      </p:sp>
      <p:sp>
        <p:nvSpPr>
          <p:cNvPr id="46" name="文本框 45"/>
          <p:cNvSpPr txBox="1"/>
          <p:nvPr/>
        </p:nvSpPr>
        <p:spPr>
          <a:xfrm>
            <a:off x="395654" y="2206625"/>
            <a:ext cx="11482754" cy="706755"/>
          </a:xfrm>
          <a:prstGeom prst="rect">
            <a:avLst/>
          </a:prstGeom>
          <a:solidFill>
            <a:srgbClr val="C00000"/>
          </a:solidFill>
        </p:spPr>
        <p:txBody>
          <a:bodyPr wrap="square" rtlCol="0" anchor="t">
            <a:spAutoFit/>
          </a:bodyPr>
          <a:lstStyle/>
          <a:p>
            <a:pPr algn="ctr" eaLnBrk="0" hangingPunct="0">
              <a:spcBef>
                <a:spcPct val="50000"/>
              </a:spcBef>
            </a:pPr>
            <a:r>
              <a:rPr lang="zh-CN" altLang="en-US" sz="4000" b="1" dirty="0" smtClean="0">
                <a:solidFill>
                  <a:schemeClr val="bg1"/>
                </a:solidFill>
                <a:latin typeface="黑体" panose="02010609060101010101" pitchFamily="49" charset="-122"/>
                <a:ea typeface="黑体" panose="02010609060101010101" pitchFamily="49" charset="-122"/>
                <a:cs typeface="方正楷体_GB2312" panose="02000000000000000000" charset="-122"/>
                <a:sym typeface="+mn-ea"/>
              </a:rPr>
              <a:t>目的</a:t>
            </a:r>
            <a:r>
              <a:rPr lang="zh-CN" altLang="en-US" sz="4000" b="1" dirty="0">
                <a:solidFill>
                  <a:schemeClr val="bg1"/>
                </a:solidFill>
                <a:latin typeface="黑体" panose="02010609060101010101" pitchFamily="49" charset="-122"/>
                <a:ea typeface="黑体" panose="02010609060101010101" pitchFamily="49" charset="-122"/>
                <a:cs typeface="方正楷体_GB2312" panose="02000000000000000000" charset="-122"/>
                <a:sym typeface="+mn-ea"/>
              </a:rPr>
              <a:t>：防止任何形式的个人独裁和政府滥用权力</a:t>
            </a:r>
            <a:endParaRPr lang="zh-CN" altLang="en-US" sz="4000" b="1" dirty="0">
              <a:solidFill>
                <a:schemeClr val="bg1"/>
              </a:solidFill>
              <a:latin typeface="黑体" panose="02010609060101010101" pitchFamily="49" charset="-122"/>
              <a:ea typeface="黑体" panose="02010609060101010101" pitchFamily="49" charset="-122"/>
              <a:cs typeface="方正楷体_GB2312" panose="02000000000000000000"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500"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dissolv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dissolv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ppt_w</p:attrName>
                                        </p:attrNameLst>
                                      </p:cBhvr>
                                      <p:tavLst>
                                        <p:tav tm="0">
                                          <p:val>
                                            <p:strVal val="#ppt_w*0.70"/>
                                          </p:val>
                                        </p:tav>
                                        <p:tav tm="100000">
                                          <p:val>
                                            <p:strVal val="#ppt_w"/>
                                          </p:val>
                                        </p:tav>
                                      </p:tavLst>
                                    </p:anim>
                                    <p:anim calcmode="lin" valueType="num">
                                      <p:cBhvr>
                                        <p:cTn id="51" dur="1000" fill="hold"/>
                                        <p:tgtEl>
                                          <p:spTgt spid="13"/>
                                        </p:tgtEl>
                                        <p:attrNameLst>
                                          <p:attrName>ppt_h</p:attrName>
                                        </p:attrNameLst>
                                      </p:cBhvr>
                                      <p:tavLst>
                                        <p:tav tm="0">
                                          <p:val>
                                            <p:strVal val="#ppt_h"/>
                                          </p:val>
                                        </p:tav>
                                        <p:tav tm="100000">
                                          <p:val>
                                            <p:strVal val="#ppt_h"/>
                                          </p:val>
                                        </p:tav>
                                      </p:tavLst>
                                    </p:anim>
                                    <p:animEffect transition="in" filter="fade">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strVal val="#ppt_w*0.70"/>
                                          </p:val>
                                        </p:tav>
                                        <p:tav tm="100000">
                                          <p:val>
                                            <p:strVal val="#ppt_w"/>
                                          </p:val>
                                        </p:tav>
                                      </p:tavLst>
                                    </p:anim>
                                    <p:anim calcmode="lin" valueType="num">
                                      <p:cBhvr>
                                        <p:cTn id="58" dur="1000" fill="hold"/>
                                        <p:tgtEl>
                                          <p:spTgt spid="18"/>
                                        </p:tgtEl>
                                        <p:attrNameLst>
                                          <p:attrName>ppt_h</p:attrName>
                                        </p:attrNameLst>
                                      </p:cBhvr>
                                      <p:tavLst>
                                        <p:tav tm="0">
                                          <p:val>
                                            <p:strVal val="#ppt_h"/>
                                          </p:val>
                                        </p:tav>
                                        <p:tav tm="100000">
                                          <p:val>
                                            <p:strVal val="#ppt_h"/>
                                          </p:val>
                                        </p:tav>
                                      </p:tavLst>
                                    </p:anim>
                                    <p:animEffect transition="in" filter="fade">
                                      <p:cBhvr>
                                        <p:cTn id="59" dur="10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39" presetClass="entr" presetSubtype="0" accel="10000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ppt_h</p:attrName>
                                        </p:attrNameLst>
                                      </p:cBhvr>
                                      <p:tavLst>
                                        <p:tav tm="0">
                                          <p:val>
                                            <p:strVal val="#ppt_h/20"/>
                                          </p:val>
                                        </p:tav>
                                        <p:tav tm="50000">
                                          <p:val>
                                            <p:strVal val="#ppt_h/20"/>
                                          </p:val>
                                        </p:tav>
                                        <p:tav tm="100000">
                                          <p:val>
                                            <p:strVal val="#ppt_h"/>
                                          </p:val>
                                        </p:tav>
                                      </p:tavLst>
                                    </p:anim>
                                    <p:anim calcmode="lin" valueType="num">
                                      <p:cBhvr>
                                        <p:cTn id="65" dur="500" fill="hold"/>
                                        <p:tgtEl>
                                          <p:spTgt spid="42"/>
                                        </p:tgtEl>
                                        <p:attrNameLst>
                                          <p:attrName>ppt_w</p:attrName>
                                        </p:attrNameLst>
                                      </p:cBhvr>
                                      <p:tavLst>
                                        <p:tav tm="0">
                                          <p:val>
                                            <p:strVal val="#ppt_w+.3"/>
                                          </p:val>
                                        </p:tav>
                                        <p:tav tm="50000">
                                          <p:val>
                                            <p:strVal val="#ppt_w+.3"/>
                                          </p:val>
                                        </p:tav>
                                        <p:tav tm="100000">
                                          <p:val>
                                            <p:strVal val="#ppt_w"/>
                                          </p:val>
                                        </p:tav>
                                      </p:tavLst>
                                    </p:anim>
                                    <p:anim calcmode="lin" valueType="num">
                                      <p:cBhvr>
                                        <p:cTn id="66" dur="500" fill="hold"/>
                                        <p:tgtEl>
                                          <p:spTgt spid="42"/>
                                        </p:tgtEl>
                                        <p:attrNameLst>
                                          <p:attrName>ppt_x</p:attrName>
                                        </p:attrNameLst>
                                      </p:cBhvr>
                                      <p:tavLst>
                                        <p:tav tm="0">
                                          <p:val>
                                            <p:strVal val="#ppt_x-.3"/>
                                          </p:val>
                                        </p:tav>
                                        <p:tav tm="50000">
                                          <p:val>
                                            <p:strVal val="#ppt_x"/>
                                          </p:val>
                                        </p:tav>
                                        <p:tav tm="100000">
                                          <p:val>
                                            <p:strVal val="#ppt_x"/>
                                          </p:val>
                                        </p:tav>
                                      </p:tavLst>
                                    </p:anim>
                                    <p:anim calcmode="lin" valueType="num">
                                      <p:cBhvr>
                                        <p:cTn id="67"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1" nodeType="click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blinds(horizontal)">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6"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328182" y="1891461"/>
            <a:ext cx="1569671" cy="369338"/>
          </a:xfrm>
          <a:prstGeom prst="rect">
            <a:avLst/>
          </a:prstGeom>
          <a:noFill/>
        </p:spPr>
        <p:txBody>
          <a:bodyPr wrap="none" lIns="91445" tIns="45723" rIns="91445" bIns="45723">
            <a:spAutoFit/>
          </a:bodyPr>
          <a:lstStyle/>
          <a:p>
            <a:pPr algn="ctr"/>
            <a:r>
              <a:rPr lang="zh-CN" altLang="en-US" dirty="0" smtClean="0">
                <a:solidFill>
                  <a:schemeClr val="bg1"/>
                </a:solidFill>
                <a:latin typeface="黑体" panose="02010609060101010101" pitchFamily="49" charset="-122"/>
                <a:ea typeface="黑体" panose="02010609060101010101" pitchFamily="49" charset="-122"/>
                <a:cs typeface="Open Sans Light"/>
              </a:rPr>
              <a:t>添加标题文字</a:t>
            </a:r>
            <a:endParaRPr lang="zh-CN" altLang="en-US" dirty="0" smtClean="0">
              <a:solidFill>
                <a:schemeClr val="bg1"/>
              </a:solidFill>
              <a:latin typeface="黑体" panose="02010609060101010101" pitchFamily="49" charset="-122"/>
              <a:ea typeface="黑体" panose="02010609060101010101" pitchFamily="49" charset="-122"/>
              <a:cs typeface="Open Sans Light"/>
            </a:endParaRPr>
          </a:p>
        </p:txBody>
      </p:sp>
      <p:sp>
        <p:nvSpPr>
          <p:cNvPr id="16" name="Rectangle 15"/>
          <p:cNvSpPr/>
          <p:nvPr/>
        </p:nvSpPr>
        <p:spPr>
          <a:xfrm>
            <a:off x="5443601" y="3949758"/>
            <a:ext cx="1338838" cy="369338"/>
          </a:xfrm>
          <a:prstGeom prst="rect">
            <a:avLst/>
          </a:prstGeom>
          <a:noFill/>
        </p:spPr>
        <p:txBody>
          <a:bodyPr wrap="none" lIns="91445" tIns="45723" rIns="91445" bIns="45723">
            <a:spAutoFit/>
          </a:bodyPr>
          <a:lstStyle/>
          <a:p>
            <a:pPr algn="ctr"/>
            <a:r>
              <a:rPr lang="zh-CN" altLang="en-US" dirty="0">
                <a:solidFill>
                  <a:schemeClr val="bg1"/>
                </a:solidFill>
                <a:latin typeface="黑体" panose="02010609060101010101" pitchFamily="49" charset="-122"/>
                <a:ea typeface="黑体" panose="02010609060101010101" pitchFamily="49" charset="-122"/>
                <a:cs typeface="Open Sans Light"/>
              </a:rPr>
              <a:t>加标题文字</a:t>
            </a:r>
            <a:endParaRPr lang="zh-CN" altLang="en-US" dirty="0">
              <a:solidFill>
                <a:schemeClr val="bg1"/>
              </a:solidFill>
              <a:latin typeface="黑体" panose="02010609060101010101" pitchFamily="49" charset="-122"/>
              <a:ea typeface="黑体" panose="02010609060101010101" pitchFamily="49" charset="-122"/>
              <a:cs typeface="Open Sans Light"/>
            </a:endParaRPr>
          </a:p>
        </p:txBody>
      </p:sp>
      <p:sp>
        <p:nvSpPr>
          <p:cNvPr id="25604" name="Rectangle 6"/>
          <p:cNvSpPr/>
          <p:nvPr/>
        </p:nvSpPr>
        <p:spPr>
          <a:xfrm>
            <a:off x="898183" y="1372235"/>
            <a:ext cx="10361930" cy="540725"/>
          </a:xfrm>
          <a:prstGeom prst="rect">
            <a:avLst/>
          </a:prstGeom>
          <a:solidFill>
            <a:schemeClr val="bg1"/>
          </a:solidFill>
          <a:ln w="9525">
            <a:noFill/>
          </a:ln>
        </p:spPr>
        <p:txBody>
          <a:bodyPr wrap="square" anchor="t">
            <a:spAutoFit/>
          </a:bodyPr>
          <a:lstStyle/>
          <a:p>
            <a:pPr>
              <a:lnSpc>
                <a:spcPct val="120000"/>
              </a:lnSpc>
              <a:spcBef>
                <a:spcPct val="20000"/>
              </a:spcBef>
            </a:pPr>
            <a:r>
              <a:rPr lang="en-US" altLang="zh-CN" sz="2800" b="1" dirty="0" smtClean="0">
                <a:solidFill>
                  <a:srgbClr val="000000"/>
                </a:solidFill>
                <a:latin typeface="黑体" panose="02010609060101010101" pitchFamily="49" charset="-122"/>
                <a:ea typeface="黑体" panose="02010609060101010101" pitchFamily="49" charset="-122"/>
                <a:cs typeface="方正楷体_GB2312" panose="02000000000000000000" charset="-122"/>
              </a:rPr>
              <a:t>1.</a:t>
            </a:r>
            <a:r>
              <a:rPr lang="zh-CN" altLang="en-US" sz="2800" b="1" dirty="0" smtClean="0">
                <a:solidFill>
                  <a:srgbClr val="000000"/>
                </a:solidFill>
                <a:latin typeface="黑体" panose="02010609060101010101" pitchFamily="49" charset="-122"/>
                <a:ea typeface="黑体" panose="02010609060101010101" pitchFamily="49" charset="-122"/>
                <a:cs typeface="方正楷体_GB2312" panose="02000000000000000000" charset="-122"/>
              </a:rPr>
              <a:t>拜登</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总统对国会颁布的某项法律予以否决</a:t>
            </a:r>
            <a:r>
              <a:rPr lang="zh-CN" altLang="en-US" sz="2800" b="1" dirty="0" smtClean="0">
                <a:solidFill>
                  <a:srgbClr val="000000"/>
                </a:solidFill>
                <a:latin typeface="黑体" panose="02010609060101010101" pitchFamily="49" charset="-122"/>
                <a:ea typeface="黑体" panose="02010609060101010101" pitchFamily="49" charset="-122"/>
                <a:cs typeface="方正楷体_GB2312" panose="02000000000000000000" charset="-122"/>
              </a:rPr>
              <a:t>。</a:t>
            </a:r>
            <a:endPar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p:txBody>
      </p:sp>
      <p:sp>
        <p:nvSpPr>
          <p:cNvPr id="25605" name="Rectangle 7"/>
          <p:cNvSpPr/>
          <p:nvPr/>
        </p:nvSpPr>
        <p:spPr>
          <a:xfrm>
            <a:off x="898183" y="3396202"/>
            <a:ext cx="10074617" cy="2117503"/>
          </a:xfrm>
          <a:prstGeom prst="rect">
            <a:avLst/>
          </a:prstGeom>
          <a:solidFill>
            <a:schemeClr val="bg1"/>
          </a:solidFill>
          <a:ln w="9525">
            <a:noFill/>
          </a:ln>
        </p:spPr>
        <p:txBody>
          <a:bodyPr wrap="square" anchor="t">
            <a:spAutoFit/>
          </a:bodyPr>
          <a:lstStyle/>
          <a:p>
            <a:pPr>
              <a:lnSpc>
                <a:spcPct val="150000"/>
              </a:lnSpc>
              <a:spcBef>
                <a:spcPct val="20000"/>
              </a:spcBef>
            </a:pPr>
            <a:r>
              <a:rPr lang="en-US" altLang="zh-CN" sz="2800" b="1" dirty="0" smtClean="0">
                <a:solidFill>
                  <a:srgbClr val="000000"/>
                </a:solidFill>
                <a:latin typeface="黑体" panose="02010609060101010101" pitchFamily="49" charset="-122"/>
                <a:ea typeface="黑体" panose="02010609060101010101" pitchFamily="49" charset="-122"/>
                <a:cs typeface="方正楷体_GB2312" panose="02000000000000000000" charset="-122"/>
              </a:rPr>
              <a:t>2.</a:t>
            </a:r>
            <a:r>
              <a:rPr lang="zh-CN" altLang="en-US" sz="2800" b="1" dirty="0" smtClean="0">
                <a:solidFill>
                  <a:srgbClr val="000000"/>
                </a:solidFill>
                <a:latin typeface="黑体" panose="02010609060101010101" pitchFamily="49" charset="-122"/>
                <a:ea typeface="黑体" panose="02010609060101010101" pitchFamily="49" charset="-122"/>
                <a:cs typeface="方正楷体_GB2312" panose="02000000000000000000" charset="-122"/>
              </a:rPr>
              <a:t>美国</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最高法官可以对在美国宪法，</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联邦法律</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及条约范围内的一切案件都有</a:t>
            </a:r>
            <a:r>
              <a:rPr lang="zh-CN" altLang="en-US" sz="2800" b="1" dirty="0">
                <a:solidFill>
                  <a:srgbClr val="FF0000"/>
                </a:solidFill>
                <a:latin typeface="黑体" panose="02010609060101010101" pitchFamily="49" charset="-122"/>
                <a:ea typeface="黑体" panose="02010609060101010101" pitchFamily="49" charset="-122"/>
                <a:cs typeface="方正楷体_GB2312" panose="02000000000000000000" charset="-122"/>
              </a:rPr>
              <a:t>最高审判权</a:t>
            </a:r>
            <a:r>
              <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rPr>
              <a:t>。</a:t>
            </a:r>
            <a:endPar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a:p>
            <a:pPr>
              <a:lnSpc>
                <a:spcPct val="150000"/>
              </a:lnSpc>
              <a:spcBef>
                <a:spcPct val="20000"/>
              </a:spcBef>
            </a:pPr>
            <a:endParaRPr lang="zh-CN" altLang="en-US" sz="2800" b="1" dirty="0">
              <a:solidFill>
                <a:srgbClr val="000000"/>
              </a:solidFill>
              <a:latin typeface="黑体" panose="02010609060101010101" pitchFamily="49" charset="-122"/>
              <a:ea typeface="黑体" panose="02010609060101010101" pitchFamily="49" charset="-122"/>
              <a:cs typeface="方正楷体_GB2312" panose="02000000000000000000" charset="-122"/>
            </a:endParaRPr>
          </a:p>
        </p:txBody>
      </p:sp>
      <p:sp>
        <p:nvSpPr>
          <p:cNvPr id="203787" name="Text Box 11"/>
          <p:cNvSpPr txBox="1"/>
          <p:nvPr/>
        </p:nvSpPr>
        <p:spPr>
          <a:xfrm>
            <a:off x="8139339" y="1350814"/>
            <a:ext cx="1501140" cy="583565"/>
          </a:xfrm>
          <a:prstGeom prst="rect">
            <a:avLst/>
          </a:prstGeom>
          <a:noFill/>
          <a:ln w="9525">
            <a:noFill/>
          </a:ln>
        </p:spPr>
        <p:txBody>
          <a:bodyPr wrap="square" anchor="t">
            <a:spAutoFit/>
          </a:bodyPr>
          <a:lstStyle/>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cs typeface="方正楷体_GB2312" panose="02000000000000000000" charset="-122"/>
              </a:rPr>
              <a:t>（ √）</a:t>
            </a:r>
            <a:endParaRPr lang="zh-CN" altLang="en-US" sz="3200" b="1" dirty="0">
              <a:solidFill>
                <a:srgbClr val="FF0000"/>
              </a:solidFill>
              <a:latin typeface="黑体" panose="02010609060101010101" pitchFamily="49" charset="-122"/>
              <a:ea typeface="黑体" panose="02010609060101010101" pitchFamily="49" charset="-122"/>
              <a:cs typeface="方正楷体_GB2312" panose="02000000000000000000" charset="-122"/>
            </a:endParaRPr>
          </a:p>
        </p:txBody>
      </p:sp>
      <p:sp>
        <p:nvSpPr>
          <p:cNvPr id="203788" name="Text Box 12"/>
          <p:cNvSpPr txBox="1"/>
          <p:nvPr/>
        </p:nvSpPr>
        <p:spPr>
          <a:xfrm>
            <a:off x="8259670" y="4163170"/>
            <a:ext cx="1260475" cy="583565"/>
          </a:xfrm>
          <a:prstGeom prst="rect">
            <a:avLst/>
          </a:prstGeom>
          <a:noFill/>
          <a:ln w="9525">
            <a:noFill/>
          </a:ln>
        </p:spPr>
        <p:txBody>
          <a:bodyPr anchor="t">
            <a:spAutoFit/>
          </a:bodyPr>
          <a:lstStyle/>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cs typeface="方正楷体_GB2312" panose="02000000000000000000" charset="-122"/>
              </a:rPr>
              <a:t>（ √）</a:t>
            </a:r>
            <a:endParaRPr lang="zh-CN" altLang="en-US" sz="3200" b="1" dirty="0">
              <a:solidFill>
                <a:srgbClr val="FF0000"/>
              </a:solidFill>
              <a:latin typeface="黑体" panose="02010609060101010101" pitchFamily="49" charset="-122"/>
              <a:ea typeface="黑体" panose="02010609060101010101" pitchFamily="49" charset="-122"/>
              <a:cs typeface="方正楷体_GB2312" panose="02000000000000000000" charset="-122"/>
            </a:endParaRPr>
          </a:p>
        </p:txBody>
      </p:sp>
      <p:sp>
        <p:nvSpPr>
          <p:cNvPr id="203790" name="Rectangle 14"/>
          <p:cNvSpPr>
            <a:spLocks noChangeArrowheads="1"/>
          </p:cNvSpPr>
          <p:nvPr/>
        </p:nvSpPr>
        <p:spPr bwMode="auto">
          <a:xfrm>
            <a:off x="4369106" y="105737"/>
            <a:ext cx="4421505" cy="707886"/>
          </a:xfrm>
          <a:prstGeom prst="rect">
            <a:avLst/>
          </a:prstGeom>
          <a:noFill/>
          <a:ln w="9525" algn="ctr">
            <a:noFill/>
            <a:miter lim="800000"/>
          </a:ln>
          <a:effectLst/>
        </p:spPr>
        <p:txBody>
          <a:bodyPr wrap="square">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uLnTx/>
                <a:uFillTx/>
                <a:latin typeface="黑体" panose="02010609060101010101" pitchFamily="49" charset="-122"/>
                <a:ea typeface="黑体" panose="02010609060101010101" pitchFamily="49" charset="-122"/>
                <a:cs typeface="+mn-cs"/>
              </a:rPr>
              <a:t>我是大判官：</a:t>
            </a:r>
            <a:endParaRPr kumimoji="0" lang="zh-CN" altLang="en-US" sz="4000" b="1" i="0" u="none" strike="noStrike" kern="1200" cap="none" spc="0" normalizeH="0" baseline="0" noProof="0" dirty="0">
              <a:ln>
                <a:noFill/>
              </a:ln>
              <a:solidFill>
                <a:schemeClr val="tx1"/>
              </a:solidFill>
              <a:uLnTx/>
              <a:uFillTx/>
              <a:latin typeface="黑体" panose="02010609060101010101" pitchFamily="49" charset="-122"/>
              <a:ea typeface="黑体" panose="02010609060101010101" pitchFamily="49" charset="-122"/>
              <a:cs typeface="+mn-cs"/>
            </a:endParaRPr>
          </a:p>
        </p:txBody>
      </p:sp>
      <p:sp>
        <p:nvSpPr>
          <p:cNvPr id="4" name="Text Box 11"/>
          <p:cNvSpPr txBox="1"/>
          <p:nvPr/>
        </p:nvSpPr>
        <p:spPr>
          <a:xfrm>
            <a:off x="1566545" y="2435860"/>
            <a:ext cx="5620385" cy="583565"/>
          </a:xfrm>
          <a:prstGeom prst="rect">
            <a:avLst/>
          </a:prstGeom>
          <a:noFill/>
          <a:ln w="9525">
            <a:noFill/>
          </a:ln>
        </p:spPr>
        <p:txBody>
          <a:bodyPr wrap="square" anchor="t">
            <a:spAutoFit/>
          </a:bodyPr>
          <a:lstStyle/>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rPr>
              <a:t>总统可以否决国会通过的法律</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 name="Text Box 11"/>
          <p:cNvSpPr txBox="1"/>
          <p:nvPr/>
        </p:nvSpPr>
        <p:spPr>
          <a:xfrm>
            <a:off x="1566545" y="5097194"/>
            <a:ext cx="5620385" cy="583565"/>
          </a:xfrm>
          <a:prstGeom prst="rect">
            <a:avLst/>
          </a:prstGeom>
          <a:noFill/>
          <a:ln w="9525">
            <a:noFill/>
          </a:ln>
        </p:spPr>
        <p:txBody>
          <a:bodyPr wrap="square" anchor="t">
            <a:spAutoFit/>
          </a:bodyPr>
          <a:lstStyle/>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rPr>
              <a:t>最高法院享有司法权</a:t>
            </a:r>
            <a:endParaRPr lang="zh-CN" altLang="en-US" sz="3200" b="1" dirty="0">
              <a:solidFill>
                <a:srgbClr val="FF0000"/>
              </a:solidFill>
              <a:latin typeface="黑体" panose="02010609060101010101" pitchFamily="49" charset="-122"/>
              <a:ea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3787"/>
                                        </p:tgtEl>
                                        <p:attrNameLst>
                                          <p:attrName>style.visibility</p:attrName>
                                        </p:attrNameLst>
                                      </p:cBhvr>
                                      <p:to>
                                        <p:strVal val="visible"/>
                                      </p:to>
                                    </p:set>
                                    <p:anim calcmode="lin" valueType="num">
                                      <p:cBhvr>
                                        <p:cTn id="7" dur="500" fill="hold"/>
                                        <p:tgtEl>
                                          <p:spTgt spid="203787"/>
                                        </p:tgtEl>
                                        <p:attrNameLst>
                                          <p:attrName>ppt_x</p:attrName>
                                        </p:attrNameLst>
                                      </p:cBhvr>
                                      <p:tavLst>
                                        <p:tav tm="0">
                                          <p:val>
                                            <p:strVal val="#ppt_x"/>
                                          </p:val>
                                        </p:tav>
                                        <p:tav tm="100000">
                                          <p:val>
                                            <p:strVal val="#ppt_x"/>
                                          </p:val>
                                        </p:tav>
                                      </p:tavLst>
                                    </p:anim>
                                    <p:anim calcmode="lin" valueType="num">
                                      <p:cBhvr>
                                        <p:cTn id="8" dur="500" fill="hold"/>
                                        <p:tgtEl>
                                          <p:spTgt spid="2037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3788"/>
                                        </p:tgtEl>
                                        <p:attrNameLst>
                                          <p:attrName>style.visibility</p:attrName>
                                        </p:attrNameLst>
                                      </p:cBhvr>
                                      <p:to>
                                        <p:strVal val="visible"/>
                                      </p:to>
                                    </p:set>
                                    <p:anim calcmode="lin" valueType="num">
                                      <p:cBhvr>
                                        <p:cTn id="19" dur="500" fill="hold"/>
                                        <p:tgtEl>
                                          <p:spTgt spid="203788"/>
                                        </p:tgtEl>
                                        <p:attrNameLst>
                                          <p:attrName>ppt_x</p:attrName>
                                        </p:attrNameLst>
                                      </p:cBhvr>
                                      <p:tavLst>
                                        <p:tav tm="0">
                                          <p:val>
                                            <p:strVal val="#ppt_x"/>
                                          </p:val>
                                        </p:tav>
                                        <p:tav tm="100000">
                                          <p:val>
                                            <p:strVal val="#ppt_x"/>
                                          </p:val>
                                        </p:tav>
                                      </p:tavLst>
                                    </p:anim>
                                    <p:anim calcmode="lin" valueType="num">
                                      <p:cBhvr>
                                        <p:cTn id="20" dur="500" fill="hold"/>
                                        <p:tgtEl>
                                          <p:spTgt spid="20378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7" grpId="0"/>
      <p:bldP spid="203788"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41"/>
          <p:cNvSpPr/>
          <p:nvPr/>
        </p:nvSpPr>
        <p:spPr>
          <a:xfrm>
            <a:off x="3892325" y="3427068"/>
            <a:ext cx="130695" cy="13069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39" name="椭圆 42"/>
          <p:cNvSpPr/>
          <p:nvPr/>
        </p:nvSpPr>
        <p:spPr>
          <a:xfrm>
            <a:off x="4651938" y="2567976"/>
            <a:ext cx="130695" cy="13069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40" name="椭圆 43"/>
          <p:cNvSpPr/>
          <p:nvPr/>
        </p:nvSpPr>
        <p:spPr>
          <a:xfrm>
            <a:off x="4418947" y="4407197"/>
            <a:ext cx="130695" cy="13069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41" name="椭圆 44"/>
          <p:cNvSpPr/>
          <p:nvPr/>
        </p:nvSpPr>
        <p:spPr>
          <a:xfrm>
            <a:off x="3697639" y="5516219"/>
            <a:ext cx="130695" cy="13069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50" name="TextBox 50"/>
          <p:cNvSpPr txBox="1"/>
          <p:nvPr/>
        </p:nvSpPr>
        <p:spPr>
          <a:xfrm>
            <a:off x="6449448" y="3110183"/>
            <a:ext cx="525780" cy="368300"/>
          </a:xfrm>
          <a:prstGeom prst="rect">
            <a:avLst/>
          </a:prstGeom>
          <a:noFill/>
          <a:ln>
            <a:noFill/>
          </a:ln>
        </p:spPr>
        <p:txBody>
          <a:bodyPr wrap="none" rtlCol="0">
            <a:spAutoFit/>
          </a:bodyPr>
          <a:lstStyle/>
          <a:p>
            <a:r>
              <a:rPr lang="en-US" altLang="zh-CN" dirty="0">
                <a:solidFill>
                  <a:schemeClr val="bg1"/>
                </a:solidFill>
                <a:latin typeface="黑体" panose="02010609060101010101" pitchFamily="49" charset="-122"/>
                <a:ea typeface="黑体" panose="02010609060101010101" pitchFamily="49" charset="-122"/>
              </a:rPr>
              <a:t>4</a:t>
            </a:r>
            <a:r>
              <a:rPr lang="en-US" altLang="zh-CN" dirty="0" smtClean="0">
                <a:solidFill>
                  <a:schemeClr val="bg1"/>
                </a:solidFill>
                <a:latin typeface="黑体" panose="02010609060101010101" pitchFamily="49" charset="-122"/>
                <a:ea typeface="黑体" panose="02010609060101010101" pitchFamily="49" charset="-122"/>
              </a:rPr>
              <a:t>0%</a:t>
            </a:r>
            <a:endParaRPr lang="zh-CN" altLang="en-US" dirty="0">
              <a:solidFill>
                <a:schemeClr val="bg1"/>
              </a:solidFill>
              <a:latin typeface="黑体" panose="02010609060101010101" pitchFamily="49" charset="-122"/>
              <a:ea typeface="黑体" panose="02010609060101010101" pitchFamily="49" charset="-122"/>
            </a:endParaRPr>
          </a:p>
        </p:txBody>
      </p:sp>
      <p:sp>
        <p:nvSpPr>
          <p:cNvPr id="100" name="文本框 99"/>
          <p:cNvSpPr txBox="1"/>
          <p:nvPr/>
        </p:nvSpPr>
        <p:spPr>
          <a:xfrm>
            <a:off x="410845" y="1046480"/>
            <a:ext cx="11423650" cy="5262979"/>
          </a:xfrm>
          <a:prstGeom prst="rect">
            <a:avLst/>
          </a:prstGeom>
          <a:noFill/>
          <a:ln w="9525">
            <a:noFill/>
          </a:ln>
        </p:spPr>
        <p:txBody>
          <a:bodyPr wrap="square">
            <a:spAutoFit/>
          </a:bodyPr>
          <a:lstStyle/>
          <a:p>
            <a:pPr indent="0"/>
            <a:r>
              <a:rPr lang="zh-CN" altLang="en-US" sz="2800" b="1" dirty="0">
                <a:latin typeface="黑体" panose="02010609060101010101" pitchFamily="49" charset="-122"/>
                <a:ea typeface="黑体" panose="02010609060101010101" pitchFamily="49" charset="-122"/>
                <a:cs typeface="方正楷体_GB2312" panose="02000000000000000000" charset="-122"/>
              </a:rPr>
              <a:t>材料</a:t>
            </a:r>
            <a:r>
              <a:rPr lang="en-US" altLang="zh-CN" sz="2800" b="1" dirty="0">
                <a:latin typeface="黑体" panose="02010609060101010101" pitchFamily="49" charset="-122"/>
                <a:ea typeface="黑体" panose="02010609060101010101" pitchFamily="49" charset="-122"/>
                <a:cs typeface="方正楷体_GB2312" panose="02000000000000000000" charset="-122"/>
              </a:rPr>
              <a:t>1</a:t>
            </a:r>
            <a:r>
              <a:rPr lang="zh-CN" altLang="en-US" sz="2800" b="1" dirty="0">
                <a:latin typeface="黑体" panose="02010609060101010101" pitchFamily="49" charset="-122"/>
                <a:ea typeface="黑体" panose="02010609060101010101" pitchFamily="49" charset="-122"/>
                <a:cs typeface="方正楷体_GB2312" panose="02000000000000000000" charset="-122"/>
              </a:rPr>
              <a:t>：</a:t>
            </a:r>
            <a:r>
              <a:rPr lang="zh-CN" altLang="en-US" sz="2800" dirty="0">
                <a:latin typeface="黑体" panose="02010609060101010101" pitchFamily="49" charset="-122"/>
                <a:ea typeface="黑体" panose="02010609060101010101" pitchFamily="49" charset="-122"/>
                <a:cs typeface="方正楷体_GB2312" panose="02000000000000000000" charset="-122"/>
              </a:rPr>
              <a:t>联邦宪法的制定和实施，使一个真正意义上的美国诞生了…… 这一时期，大量移民带着欧洲工业化进程的成果来到了美国……由此美国早期的工业革命拉开了序幕。</a:t>
            </a:r>
            <a:endParaRPr lang="zh-CN" altLang="en-US" sz="2800" dirty="0">
              <a:latin typeface="黑体" panose="02010609060101010101" pitchFamily="49" charset="-122"/>
              <a:ea typeface="黑体" panose="02010609060101010101" pitchFamily="49" charset="-122"/>
              <a:cs typeface="方正楷体_GB2312" panose="02000000000000000000" charset="-122"/>
            </a:endParaRPr>
          </a:p>
          <a:p>
            <a:pPr indent="0" algn="r"/>
            <a:r>
              <a:rPr lang="zh-CN" altLang="en-US" sz="2800" dirty="0">
                <a:latin typeface="黑体" panose="02010609060101010101" pitchFamily="49" charset="-122"/>
                <a:ea typeface="黑体" panose="02010609060101010101" pitchFamily="49" charset="-122"/>
                <a:cs typeface="方正楷体_GB2312" panose="02000000000000000000" charset="-122"/>
              </a:rPr>
              <a:t> </a:t>
            </a:r>
            <a:r>
              <a:rPr lang="en-US" altLang="zh-CN" sz="2800" dirty="0">
                <a:latin typeface="黑体" panose="02010609060101010101" pitchFamily="49" charset="-122"/>
                <a:ea typeface="黑体" panose="02010609060101010101" pitchFamily="49" charset="-122"/>
                <a:cs typeface="方正楷体_GB2312" panose="02000000000000000000" charset="-122"/>
              </a:rPr>
              <a:t>                   </a:t>
            </a:r>
            <a:r>
              <a:rPr lang="zh-CN" altLang="en-US" sz="2800" dirty="0">
                <a:latin typeface="黑体" panose="02010609060101010101" pitchFamily="49" charset="-122"/>
                <a:ea typeface="黑体" panose="02010609060101010101" pitchFamily="49" charset="-122"/>
                <a:cs typeface="方正楷体_GB2312" panose="02000000000000000000" charset="-122"/>
              </a:rPr>
              <a:t>——摘自《大国崛起·新国新梦（美）》</a:t>
            </a:r>
            <a:endParaRPr lang="zh-CN" altLang="en-US" sz="2800" dirty="0">
              <a:latin typeface="黑体" panose="02010609060101010101" pitchFamily="49" charset="-122"/>
              <a:ea typeface="黑体" panose="02010609060101010101" pitchFamily="49" charset="-122"/>
              <a:cs typeface="方正楷体_GB2312" panose="02000000000000000000" charset="-122"/>
            </a:endParaRPr>
          </a:p>
          <a:p>
            <a:pPr indent="0"/>
            <a:r>
              <a:rPr lang="zh-CN" altLang="en-US" sz="2800" b="1" dirty="0">
                <a:latin typeface="黑体" panose="02010609060101010101" pitchFamily="49" charset="-122"/>
                <a:ea typeface="黑体" panose="02010609060101010101" pitchFamily="49" charset="-122"/>
                <a:cs typeface="方正楷体_GB2312" panose="02000000000000000000" charset="-122"/>
                <a:sym typeface="+mn-ea"/>
              </a:rPr>
              <a:t>材料</a:t>
            </a:r>
            <a:r>
              <a:rPr lang="en-US" altLang="zh-CN" sz="2800" b="1" dirty="0">
                <a:latin typeface="黑体" panose="02010609060101010101" pitchFamily="49" charset="-122"/>
                <a:ea typeface="黑体" panose="02010609060101010101" pitchFamily="49" charset="-122"/>
                <a:cs typeface="方正楷体_GB2312" panose="02000000000000000000" charset="-122"/>
                <a:sym typeface="+mn-ea"/>
              </a:rPr>
              <a:t>2</a:t>
            </a:r>
            <a:r>
              <a:rPr lang="zh-CN" altLang="en-US" sz="2800" b="1" dirty="0">
                <a:latin typeface="黑体" panose="02010609060101010101" pitchFamily="49" charset="-122"/>
                <a:ea typeface="黑体" panose="02010609060101010101" pitchFamily="49" charset="-122"/>
                <a:cs typeface="方正楷体_GB2312" panose="02000000000000000000" charset="-122"/>
                <a:sym typeface="+mn-ea"/>
              </a:rPr>
              <a:t>：</a:t>
            </a:r>
            <a:r>
              <a:rPr lang="zh-CN" altLang="en-US" sz="2800" dirty="0">
                <a:latin typeface="黑体" panose="02010609060101010101" pitchFamily="49" charset="-122"/>
                <a:ea typeface="黑体" panose="02010609060101010101" pitchFamily="49" charset="-122"/>
                <a:cs typeface="方正楷体_GB2312" panose="02000000000000000000" charset="-122"/>
              </a:rPr>
              <a:t>“全部立法权均属于由参议院和众议院组成的合众国国会……行政权属于美利坚合众国总统。”该部宪法为日后许多国家成文宪法的制定提供了成功的典范。</a:t>
            </a:r>
            <a:r>
              <a:rPr lang="en-US" altLang="zh-CN" sz="2800" dirty="0">
                <a:latin typeface="黑体" panose="02010609060101010101" pitchFamily="49" charset="-122"/>
                <a:ea typeface="黑体" panose="02010609060101010101" pitchFamily="49" charset="-122"/>
                <a:cs typeface="方正楷体_GB2312" panose="02000000000000000000" charset="-122"/>
              </a:rPr>
              <a:t>          </a:t>
            </a:r>
            <a:endParaRPr lang="en-US" altLang="zh-CN" sz="2800" dirty="0">
              <a:latin typeface="黑体" panose="02010609060101010101" pitchFamily="49" charset="-122"/>
              <a:ea typeface="黑体" panose="02010609060101010101" pitchFamily="49" charset="-122"/>
              <a:cs typeface="方正楷体_GB2312" panose="02000000000000000000" charset="-122"/>
            </a:endParaRPr>
          </a:p>
          <a:p>
            <a:pPr indent="0" algn="r"/>
            <a:r>
              <a:rPr lang="en-US" altLang="zh-CN" sz="2800" dirty="0">
                <a:latin typeface="黑体" panose="02010609060101010101" pitchFamily="49" charset="-122"/>
                <a:ea typeface="黑体" panose="02010609060101010101" pitchFamily="49" charset="-122"/>
                <a:cs typeface="方正楷体_GB2312" panose="02000000000000000000" charset="-122"/>
              </a:rPr>
              <a:t>                                         ——</a:t>
            </a:r>
            <a:r>
              <a:rPr lang="zh-CN" altLang="en-US" sz="2800" dirty="0">
                <a:latin typeface="黑体" panose="02010609060101010101" pitchFamily="49" charset="-122"/>
                <a:ea typeface="黑体" panose="02010609060101010101" pitchFamily="49" charset="-122"/>
                <a:cs typeface="方正楷体_GB2312" panose="02000000000000000000" charset="-122"/>
                <a:sym typeface="+mn-ea"/>
              </a:rPr>
              <a:t>美国《1787年宪法》</a:t>
            </a:r>
            <a:endParaRPr lang="zh-CN" altLang="en-US" sz="2800" dirty="0">
              <a:latin typeface="黑体" panose="02010609060101010101" pitchFamily="49" charset="-122"/>
              <a:ea typeface="黑体" panose="02010609060101010101" pitchFamily="49" charset="-122"/>
              <a:cs typeface="方正楷体_GB2312" panose="02000000000000000000" charset="-122"/>
              <a:sym typeface="+mn-ea"/>
            </a:endParaRPr>
          </a:p>
          <a:p>
            <a:pPr indent="0"/>
            <a:r>
              <a:rPr lang="zh-CN" sz="2800" b="1" dirty="0">
                <a:latin typeface="黑体" panose="02010609060101010101" pitchFamily="49" charset="-122"/>
                <a:ea typeface="黑体" panose="02010609060101010101" pitchFamily="49" charset="-122"/>
                <a:cs typeface="方正楷体_GB2312" panose="02000000000000000000" charset="-122"/>
                <a:sym typeface="+mn-ea"/>
              </a:rPr>
              <a:t>材料</a:t>
            </a:r>
            <a:r>
              <a:rPr lang="en-US" altLang="zh-CN" sz="2800" b="1" dirty="0">
                <a:latin typeface="黑体" panose="02010609060101010101" pitchFamily="49" charset="-122"/>
                <a:ea typeface="黑体" panose="02010609060101010101" pitchFamily="49" charset="-122"/>
                <a:cs typeface="方正楷体_GB2312" panose="02000000000000000000" charset="-122"/>
                <a:sym typeface="+mn-ea"/>
              </a:rPr>
              <a:t>3</a:t>
            </a:r>
            <a:r>
              <a:rPr lang="zh-CN" sz="2800" b="1" dirty="0">
                <a:latin typeface="黑体" panose="02010609060101010101" pitchFamily="49" charset="-122"/>
                <a:ea typeface="黑体" panose="02010609060101010101" pitchFamily="49" charset="-122"/>
                <a:cs typeface="方正楷体_GB2312" panose="02000000000000000000" charset="-122"/>
                <a:sym typeface="+mn-ea"/>
              </a:rPr>
              <a:t>：</a:t>
            </a:r>
            <a:r>
              <a:rPr lang="zh-CN" sz="2800" dirty="0">
                <a:latin typeface="黑体" panose="02010609060101010101" pitchFamily="49" charset="-122"/>
                <a:ea typeface="黑体" panose="02010609060101010101" pitchFamily="49" charset="-122"/>
                <a:cs typeface="方正楷体_GB2312" panose="02000000000000000000" charset="-122"/>
                <a:sym typeface="+mn-ea"/>
              </a:rPr>
              <a:t>黑人没有自由，没有个人的公民权利，没有获得固定资产的特权，相反，他们本身就是固定资产，与其他固定资产一样，完全服从主人的意志。       </a:t>
            </a:r>
            <a:endParaRPr lang="zh-CN" sz="2800" dirty="0">
              <a:latin typeface="黑体" panose="02010609060101010101" pitchFamily="49" charset="-122"/>
              <a:ea typeface="黑体" panose="02010609060101010101" pitchFamily="49" charset="-122"/>
              <a:cs typeface="方正楷体_GB2312" panose="02000000000000000000" charset="-122"/>
            </a:endParaRPr>
          </a:p>
          <a:p>
            <a:pPr indent="0" algn="r"/>
            <a:r>
              <a:rPr lang="en-US" sz="2800" dirty="0">
                <a:latin typeface="黑体" panose="02010609060101010101" pitchFamily="49" charset="-122"/>
                <a:ea typeface="黑体" panose="02010609060101010101" pitchFamily="49" charset="-122"/>
                <a:cs typeface="方正楷体_GB2312" panose="02000000000000000000" charset="-122"/>
                <a:sym typeface="+mn-ea"/>
              </a:rPr>
              <a:t>                         </a:t>
            </a:r>
            <a:r>
              <a:rPr lang="zh-CN" sz="2800" dirty="0">
                <a:latin typeface="黑体" panose="02010609060101010101" pitchFamily="49" charset="-122"/>
                <a:ea typeface="黑体" panose="02010609060101010101" pitchFamily="49" charset="-122"/>
                <a:cs typeface="方正楷体_GB2312" panose="02000000000000000000" charset="-122"/>
                <a:sym typeface="+mn-ea"/>
              </a:rPr>
              <a:t>——麦迪逊</a:t>
            </a:r>
            <a:r>
              <a:rPr lang="zh-CN" sz="2800" dirty="0" smtClean="0">
                <a:latin typeface="黑体" panose="02010609060101010101" pitchFamily="49" charset="-122"/>
                <a:ea typeface="黑体" panose="02010609060101010101" pitchFamily="49" charset="-122"/>
                <a:cs typeface="方正楷体_GB2312" panose="02000000000000000000" charset="-122"/>
                <a:sym typeface="+mn-ea"/>
              </a:rPr>
              <a:t>《辩论：美国制宪会议记录》</a:t>
            </a:r>
            <a:endParaRPr lang="zh-CN" altLang="en-US" sz="2800" dirty="0">
              <a:latin typeface="黑体" panose="02010609060101010101" pitchFamily="49" charset="-122"/>
              <a:ea typeface="黑体" panose="02010609060101010101" pitchFamily="49" charset="-122"/>
              <a:cs typeface="方正楷体_GB2312" panose="02000000000000000000" charset="-122"/>
            </a:endParaRPr>
          </a:p>
        </p:txBody>
      </p:sp>
      <p:sp>
        <p:nvSpPr>
          <p:cNvPr id="2" name="文本框 1"/>
          <p:cNvSpPr txBox="1"/>
          <p:nvPr/>
        </p:nvSpPr>
        <p:spPr>
          <a:xfrm>
            <a:off x="3237053" y="214337"/>
            <a:ext cx="7047523" cy="521970"/>
          </a:xfrm>
          <a:prstGeom prst="rect">
            <a:avLst/>
          </a:prstGeom>
          <a:noFill/>
        </p:spPr>
        <p:txBody>
          <a:bodyPr wrap="square" rtlCol="0" anchor="t">
            <a:spAutoFit/>
          </a:bodyPr>
          <a:lstStyle/>
          <a:p>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合作探究：依据材料概括</a:t>
            </a:r>
            <a:r>
              <a:rPr lang="en-US" altLang="zh-CN" sz="2800" b="1" dirty="0">
                <a:latin typeface="黑体" panose="02010609060101010101" pitchFamily="49" charset="-122"/>
                <a:ea typeface="黑体" panose="02010609060101010101" pitchFamily="49" charset="-122"/>
                <a:cs typeface="黑体" panose="02010609060101010101" pitchFamily="49" charset="-122"/>
                <a:sym typeface="+mn-ea"/>
              </a:rPr>
              <a:t>1787</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年宪法的影响</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文本框 5"/>
          <p:cNvSpPr txBox="1"/>
          <p:nvPr/>
        </p:nvSpPr>
        <p:spPr>
          <a:xfrm>
            <a:off x="1514853" y="2244810"/>
            <a:ext cx="4370808" cy="646331"/>
          </a:xfrm>
          <a:prstGeom prst="rect">
            <a:avLst/>
          </a:prstGeom>
          <a:solidFill>
            <a:schemeClr val="accent4">
              <a:lumMod val="20000"/>
              <a:lumOff val="80000"/>
            </a:schemeClr>
          </a:solidFill>
        </p:spPr>
        <p:txBody>
          <a:bodyPr wrap="square" rtlCol="0">
            <a:spAutoFit/>
          </a:bodyPr>
          <a:lstStyle/>
          <a:p>
            <a:r>
              <a:rPr lang="zh-CN" altLang="en-US" sz="3600" b="1" dirty="0">
                <a:solidFill>
                  <a:srgbClr val="FF0000"/>
                </a:solidFill>
                <a:latin typeface="黑体" panose="02010609060101010101" pitchFamily="49" charset="-122"/>
                <a:ea typeface="黑体" panose="02010609060101010101" pitchFamily="49" charset="-122"/>
                <a:cs typeface="方正楷体_GB2312" panose="02000000000000000000" charset="-122"/>
              </a:rPr>
              <a:t>经济上促进美国发展</a:t>
            </a:r>
            <a:endParaRPr lang="zh-CN" altLang="en-US" sz="3600" b="1" dirty="0">
              <a:solidFill>
                <a:srgbClr val="FF0000"/>
              </a:solidFill>
              <a:latin typeface="黑体" panose="02010609060101010101" pitchFamily="49" charset="-122"/>
              <a:ea typeface="黑体" panose="02010609060101010101" pitchFamily="49" charset="-122"/>
              <a:cs typeface="方正楷体_GB2312" panose="02000000000000000000" charset="-122"/>
            </a:endParaRPr>
          </a:p>
        </p:txBody>
      </p:sp>
      <p:sp>
        <p:nvSpPr>
          <p:cNvPr id="8" name="文本框 7"/>
          <p:cNvSpPr txBox="1"/>
          <p:nvPr/>
        </p:nvSpPr>
        <p:spPr>
          <a:xfrm>
            <a:off x="1381044" y="3808832"/>
            <a:ext cx="4894580" cy="646331"/>
          </a:xfrm>
          <a:prstGeom prst="rect">
            <a:avLst/>
          </a:prstGeom>
          <a:solidFill>
            <a:schemeClr val="accent4">
              <a:lumMod val="20000"/>
              <a:lumOff val="80000"/>
            </a:schemeClr>
          </a:solidFill>
        </p:spPr>
        <p:txBody>
          <a:bodyPr wrap="square" rtlCol="0">
            <a:spAutoFit/>
          </a:bodyPr>
          <a:lstStyle>
            <a:defPPr>
              <a:defRPr lang="zh-CN"/>
            </a:defPPr>
            <a:lvl1pPr>
              <a:defRPr sz="3600" b="1">
                <a:solidFill>
                  <a:srgbClr val="FF0000"/>
                </a:solidFill>
                <a:latin typeface="黑体" panose="02010609060101010101" pitchFamily="49" charset="-122"/>
                <a:ea typeface="黑体" panose="02010609060101010101" pitchFamily="49" charset="-122"/>
                <a:cs typeface="方正楷体_GB2312" panose="02000000000000000000" charset="-122"/>
              </a:defRPr>
            </a:lvl1pPr>
          </a:lstStyle>
          <a:p>
            <a:r>
              <a:rPr lang="zh-CN" altLang="zh-CN" dirty="0"/>
              <a:t>在世界上产生深远影响</a:t>
            </a:r>
            <a:endParaRPr lang="zh-CN" altLang="zh-CN" dirty="0"/>
          </a:p>
        </p:txBody>
      </p:sp>
      <p:sp>
        <p:nvSpPr>
          <p:cNvPr id="10" name="文本框 9"/>
          <p:cNvSpPr txBox="1"/>
          <p:nvPr/>
        </p:nvSpPr>
        <p:spPr>
          <a:xfrm>
            <a:off x="1761038" y="5438048"/>
            <a:ext cx="3444399" cy="646331"/>
          </a:xfrm>
          <a:prstGeom prst="rect">
            <a:avLst/>
          </a:prstGeom>
          <a:solidFill>
            <a:schemeClr val="accent4">
              <a:lumMod val="20000"/>
              <a:lumOff val="80000"/>
            </a:schemeClr>
          </a:solidFill>
        </p:spPr>
        <p:txBody>
          <a:bodyPr wrap="square" rtlCol="0">
            <a:spAutoFit/>
          </a:bodyPr>
          <a:lstStyle>
            <a:defPPr>
              <a:defRPr lang="zh-CN"/>
            </a:defPPr>
            <a:lvl1pPr>
              <a:defRPr sz="3600" b="1">
                <a:solidFill>
                  <a:srgbClr val="FF0000"/>
                </a:solidFill>
                <a:latin typeface="黑体" panose="02010609060101010101" pitchFamily="49" charset="-122"/>
                <a:ea typeface="黑体" panose="02010609060101010101" pitchFamily="49" charset="-122"/>
                <a:cs typeface="方正楷体_GB2312" panose="02000000000000000000" charset="-122"/>
              </a:defRPr>
            </a:lvl1pPr>
          </a:lstStyle>
          <a:p>
            <a:r>
              <a:rPr lang="zh-CN" altLang="zh-CN" dirty="0"/>
              <a:t>黑人没有公民权 </a:t>
            </a:r>
            <a:endParaRPr lang="zh-CN" altLang="zh-CN"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500"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09146" y="318364"/>
            <a:ext cx="4455457" cy="666115"/>
          </a:xfrm>
          <a:prstGeom prst="rect">
            <a:avLst/>
          </a:prstGeom>
          <a:solidFill>
            <a:schemeClr val="tx2">
              <a:lumMod val="75000"/>
              <a:lumOff val="25000"/>
            </a:schemeClr>
          </a:solidFill>
          <a:ln w="12700">
            <a:solidFill>
              <a:srgbClr val="FFC000"/>
            </a:solidFill>
          </a:ln>
        </p:spPr>
        <p:txBody>
          <a:bodyPr wrap="square" rtlCol="0" anchor="t">
            <a:spAutoFit/>
          </a:bodyPr>
          <a:lstStyle/>
          <a:p>
            <a:pPr marR="0" algn="ctr" fontAlgn="auto">
              <a:spcAft>
                <a:spcPct val="0"/>
              </a:spcAft>
            </a:pPr>
            <a:r>
              <a:rPr lang="zh-CN" altLang="en-US" sz="3735" b="1" dirty="0" smtClean="0">
                <a:solidFill>
                  <a:schemeClr val="bg1"/>
                </a:solidFill>
                <a:latin typeface="微软雅黑" panose="020B0503020204020204" charset="-122"/>
                <a:ea typeface="微软雅黑" panose="020B0503020204020204" charset="-122"/>
                <a:cs typeface="微软雅黑" panose="020B0503020204020204" charset="-122"/>
                <a:sym typeface="+mn-ea"/>
              </a:rPr>
              <a:t>说说华盛顿的贡献</a:t>
            </a:r>
            <a:endParaRPr lang="zh-CN" altLang="en-US" sz="3735" b="1"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09959" y="204868"/>
            <a:ext cx="4198948" cy="6455883"/>
            <a:chOff x="129" y="242"/>
            <a:chExt cx="4960" cy="7626"/>
          </a:xfrm>
        </p:grpSpPr>
        <p:pic>
          <p:nvPicPr>
            <p:cNvPr id="34820" name="图片 1" descr="t01fa9e29073f279bdd"/>
            <p:cNvPicPr>
              <a:picLocks noChangeAspect="1" noChangeArrowheads="1"/>
            </p:cNvPicPr>
            <p:nvPr/>
          </p:nvPicPr>
          <p:blipFill>
            <a:blip r:embed="rId1"/>
            <a:stretch>
              <a:fillRect/>
            </a:stretch>
          </p:blipFill>
          <p:spPr bwMode="auto">
            <a:xfrm>
              <a:off x="129" y="242"/>
              <a:ext cx="4960" cy="6400"/>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249" y="6597"/>
              <a:ext cx="4771" cy="1271"/>
            </a:xfrm>
            <a:prstGeom prst="rect">
              <a:avLst/>
            </a:prstGeom>
            <a:solidFill>
              <a:schemeClr val="accent1">
                <a:lumMod val="20000"/>
                <a:lumOff val="80000"/>
              </a:schemeClr>
            </a:solidFill>
            <a:ln w="12700">
              <a:solidFill>
                <a:srgbClr val="C00000"/>
              </a:solidFill>
            </a:ln>
          </p:spPr>
          <p:txBody>
            <a:bodyPr wrap="square" rtlCol="0" anchor="t">
              <a:spAutoFit/>
            </a:bodyPr>
            <a:lstStyle/>
            <a:p>
              <a:pPr marR="0" algn="ctr" fontAlgn="auto">
                <a:spcAft>
                  <a:spcPct val="0"/>
                </a:spcAft>
              </a:pPr>
              <a:r>
                <a:rPr lang="zh-CN" altLang="en-US" sz="3200" b="1" dirty="0" smtClean="0">
                  <a:latin typeface="仿宋" panose="02010609060101010101" charset="-122"/>
                  <a:ea typeface="仿宋" panose="02010609060101010101" charset="-122"/>
                  <a:cs typeface="微软雅黑" panose="020B0503020204020204" charset="-122"/>
                  <a:sym typeface="+mn-ea"/>
                </a:rPr>
                <a:t>美国第一任总统</a:t>
              </a:r>
              <a:endParaRPr lang="zh-CN" altLang="en-US" sz="3200" b="1" dirty="0" smtClean="0">
                <a:latin typeface="仿宋" panose="02010609060101010101" charset="-122"/>
                <a:ea typeface="仿宋" panose="02010609060101010101" charset="-122"/>
                <a:cs typeface="微软雅黑" panose="020B0503020204020204" charset="-122"/>
                <a:sym typeface="+mn-ea"/>
              </a:endParaRPr>
            </a:p>
            <a:p>
              <a:pPr marR="0" algn="ctr" fontAlgn="auto">
                <a:spcAft>
                  <a:spcPct val="0"/>
                </a:spcAft>
              </a:pPr>
              <a:r>
                <a:rPr lang="zh-CN" altLang="en-US" sz="3200" b="1" dirty="0" smtClean="0">
                  <a:latin typeface="仿宋" panose="02010609060101010101" charset="-122"/>
                  <a:ea typeface="仿宋" panose="02010609060101010101" charset="-122"/>
                  <a:cs typeface="微软雅黑" panose="020B0503020204020204" charset="-122"/>
                  <a:sym typeface="+mn-ea"/>
                </a:rPr>
                <a:t>华盛顿</a:t>
              </a:r>
              <a:endParaRPr lang="zh-CN" altLang="en-US" sz="3200" b="1" dirty="0" smtClean="0">
                <a:latin typeface="仿宋" panose="02010609060101010101" charset="-122"/>
                <a:ea typeface="仿宋" panose="02010609060101010101" charset="-122"/>
                <a:cs typeface="微软雅黑" panose="020B0503020204020204" charset="-122"/>
                <a:sym typeface="+mn-ea"/>
              </a:endParaRPr>
            </a:p>
          </p:txBody>
        </p:sp>
      </p:grpSp>
      <p:sp>
        <p:nvSpPr>
          <p:cNvPr id="8" name="Text Box 5"/>
          <p:cNvSpPr txBox="1"/>
          <p:nvPr/>
        </p:nvSpPr>
        <p:spPr>
          <a:xfrm>
            <a:off x="4540865" y="1367198"/>
            <a:ext cx="7135672" cy="583565"/>
          </a:xfrm>
          <a:prstGeom prst="rect">
            <a:avLst/>
          </a:prstGeom>
          <a:solidFill>
            <a:schemeClr val="tx2">
              <a:lumMod val="75000"/>
              <a:lumOff val="25000"/>
            </a:schemeClr>
          </a:solidFill>
          <a:ln w="9525">
            <a:noFill/>
          </a:ln>
        </p:spPr>
        <p:txBody>
          <a:bodyPr wrap="square">
            <a:spAutoFit/>
          </a:bodyPr>
          <a:lstStyle/>
          <a:p>
            <a:pPr>
              <a:spcBef>
                <a:spcPct val="50000"/>
              </a:spcBef>
            </a:pPr>
            <a:r>
              <a:rPr lang="en-US" altLang="zh-CN"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1.</a:t>
            </a:r>
            <a:r>
              <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领导美国人民取得独立战争的胜利。</a:t>
            </a:r>
            <a:endPar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endParaRPr>
          </a:p>
        </p:txBody>
      </p:sp>
      <p:sp>
        <p:nvSpPr>
          <p:cNvPr id="10" name="Text Box 8"/>
          <p:cNvSpPr txBox="1"/>
          <p:nvPr/>
        </p:nvSpPr>
        <p:spPr>
          <a:xfrm>
            <a:off x="4545945" y="2129037"/>
            <a:ext cx="7135672" cy="1569660"/>
          </a:xfrm>
          <a:prstGeom prst="rect">
            <a:avLst/>
          </a:prstGeom>
          <a:solidFill>
            <a:schemeClr val="tx2">
              <a:lumMod val="75000"/>
              <a:lumOff val="25000"/>
            </a:schemeClr>
          </a:solidFill>
          <a:ln w="9525">
            <a:noFill/>
          </a:ln>
        </p:spPr>
        <p:txBody>
          <a:bodyPr wrap="square">
            <a:spAutoFit/>
          </a:bodyPr>
          <a:lstStyle/>
          <a:p>
            <a:pPr>
              <a:lnSpc>
                <a:spcPct val="150000"/>
              </a:lnSpc>
              <a:spcBef>
                <a:spcPct val="50000"/>
              </a:spcBef>
            </a:pPr>
            <a:r>
              <a:rPr lang="en-US" altLang="zh-CN"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2.</a:t>
            </a:r>
            <a:r>
              <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主持制定</a:t>
            </a:r>
            <a:r>
              <a:rPr lang="en-US" altLang="zh-CN"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1787</a:t>
            </a:r>
            <a:r>
              <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年宪法，确立了比较民主的资产阶级政治体制。</a:t>
            </a:r>
            <a:endPar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endParaRPr>
          </a:p>
        </p:txBody>
      </p:sp>
      <p:sp>
        <p:nvSpPr>
          <p:cNvPr id="12" name="Text Box 6"/>
          <p:cNvSpPr txBox="1"/>
          <p:nvPr/>
        </p:nvSpPr>
        <p:spPr>
          <a:xfrm>
            <a:off x="4541712" y="3822228"/>
            <a:ext cx="7134826" cy="1076325"/>
          </a:xfrm>
          <a:prstGeom prst="rect">
            <a:avLst/>
          </a:prstGeom>
          <a:solidFill>
            <a:schemeClr val="tx2">
              <a:lumMod val="75000"/>
              <a:lumOff val="25000"/>
            </a:schemeClr>
          </a:solidFill>
          <a:ln w="9525">
            <a:noFill/>
          </a:ln>
        </p:spPr>
        <p:txBody>
          <a:bodyPr wrap="square">
            <a:spAutoFit/>
          </a:bodyPr>
          <a:lstStyle/>
          <a:p>
            <a:pPr>
              <a:spcBef>
                <a:spcPct val="50000"/>
              </a:spcBef>
            </a:pPr>
            <a:r>
              <a:rPr lang="en-US" altLang="zh-CN"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3.开创了美国总统连任不得超过两届的先河</a:t>
            </a:r>
            <a:r>
              <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a:t>
            </a:r>
            <a:endPar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endParaRPr>
          </a:p>
        </p:txBody>
      </p:sp>
      <p:sp>
        <p:nvSpPr>
          <p:cNvPr id="14" name="Text Box 9"/>
          <p:cNvSpPr txBox="1"/>
          <p:nvPr/>
        </p:nvSpPr>
        <p:spPr>
          <a:xfrm>
            <a:off x="4540865" y="5025788"/>
            <a:ext cx="7616520" cy="1569660"/>
          </a:xfrm>
          <a:prstGeom prst="rect">
            <a:avLst/>
          </a:prstGeom>
          <a:solidFill>
            <a:schemeClr val="tx2">
              <a:lumMod val="75000"/>
              <a:lumOff val="25000"/>
            </a:schemeClr>
          </a:solidFill>
          <a:ln w="9525">
            <a:noFill/>
          </a:ln>
        </p:spPr>
        <p:txBody>
          <a:bodyPr wrap="square">
            <a:spAutoFit/>
          </a:bodyPr>
          <a:lstStyle/>
          <a:p>
            <a:pPr>
              <a:lnSpc>
                <a:spcPct val="150000"/>
              </a:lnSpc>
              <a:spcBef>
                <a:spcPct val="50000"/>
              </a:spcBef>
            </a:pPr>
            <a:r>
              <a:rPr lang="en-US" altLang="zh-CN"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4.是美国历史上伟大的资产阶级政治家、军事家，被美国人民尊称为“国父”</a:t>
            </a:r>
            <a:r>
              <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rPr>
              <a:t>。</a:t>
            </a:r>
            <a:endParaRPr lang="zh-CN" altLang="en-US" sz="3200" b="1" dirty="0">
              <a:solidFill>
                <a:schemeClr val="bg1"/>
              </a:solidFill>
              <a:latin typeface="黑体" panose="02010609060101010101" pitchFamily="49" charset="-122"/>
              <a:ea typeface="黑体" panose="02010609060101010101" pitchFamily="49" charset="-122"/>
              <a:cs typeface="方正小标宋简体" panose="02010601030101010101" charset="-122"/>
            </a:endParaRPr>
          </a:p>
        </p:txBody>
      </p:sp>
      <p:pic>
        <p:nvPicPr>
          <p:cNvPr id="36868" name="Picture 4"/>
          <p:cNvPicPr>
            <a:picLocks noChangeAspect="1"/>
          </p:cNvPicPr>
          <p:nvPr/>
        </p:nvPicPr>
        <p:blipFill>
          <a:blip r:embed="rId2">
            <a:lum bright="70001" contrast="-70000"/>
          </a:blip>
          <a:stretch>
            <a:fillRect/>
          </a:stretch>
        </p:blipFill>
        <p:spPr>
          <a:xfrm>
            <a:off x="16836" y="0"/>
            <a:ext cx="4428367" cy="6858847"/>
          </a:xfrm>
          <a:prstGeom prst="rect">
            <a:avLst/>
          </a:prstGeom>
          <a:noFill/>
          <a:ln w="9525">
            <a:noFill/>
          </a:ln>
        </p:spPr>
      </p:pic>
      <p:sp>
        <p:nvSpPr>
          <p:cNvPr id="16" name="WordArt 31"/>
          <p:cNvSpPr>
            <a:spLocks noTextEdit="1"/>
          </p:cNvSpPr>
          <p:nvPr/>
        </p:nvSpPr>
        <p:spPr>
          <a:xfrm>
            <a:off x="815356" y="1988111"/>
            <a:ext cx="3096512" cy="667938"/>
          </a:xfrm>
          <a:prstGeom prst="rect">
            <a:avLst/>
          </a:prstGeom>
        </p:spPr>
        <p:txBody>
          <a:bodyPr wrap="none" fromWordArt="1">
            <a:prstTxWarp prst="textPlain">
              <a:avLst>
                <a:gd name="adj" fmla="val 50000"/>
              </a:avLst>
            </a:prstTxWarp>
            <a:normAutofit/>
          </a:bodyPr>
          <a:lstStyle/>
          <a:p>
            <a:pPr algn="l" eaLnBrk="0" hangingPunct="0"/>
            <a:r>
              <a:rPr lang="zh-CN" altLang="en-US" sz="2400" b="1" dirty="0">
                <a:solidFill>
                  <a:srgbClr val="C00000"/>
                </a:solidFill>
                <a:latin typeface="黑体" panose="02010609060101010101" pitchFamily="49" charset="-122"/>
                <a:ea typeface="黑体" panose="02010609060101010101" pitchFamily="49" charset="-122"/>
              </a:rPr>
              <a:t>战争年代第一人</a:t>
            </a:r>
            <a:endParaRPr lang="zh-CN" altLang="en-US" sz="2400" b="1" dirty="0">
              <a:solidFill>
                <a:srgbClr val="C00000"/>
              </a:solidFill>
              <a:latin typeface="黑体" panose="02010609060101010101" pitchFamily="49" charset="-122"/>
              <a:ea typeface="黑体" panose="02010609060101010101" pitchFamily="49" charset="-122"/>
            </a:endParaRPr>
          </a:p>
        </p:txBody>
      </p:sp>
      <p:sp>
        <p:nvSpPr>
          <p:cNvPr id="17" name="WordArt 32"/>
          <p:cNvSpPr>
            <a:spLocks noTextEdit="1"/>
          </p:cNvSpPr>
          <p:nvPr/>
        </p:nvSpPr>
        <p:spPr>
          <a:xfrm>
            <a:off x="815144" y="3123140"/>
            <a:ext cx="3097148" cy="657779"/>
          </a:xfrm>
          <a:prstGeom prst="rect">
            <a:avLst/>
          </a:prstGeom>
        </p:spPr>
        <p:txBody>
          <a:bodyPr wrap="none" fromWordArt="1">
            <a:prstTxWarp prst="textPlain">
              <a:avLst>
                <a:gd name="adj" fmla="val 50000"/>
              </a:avLst>
            </a:prstTxWarp>
            <a:normAutofit/>
          </a:bodyPr>
          <a:lstStyle/>
          <a:p>
            <a:pPr algn="l" eaLnBrk="0" hangingPunct="0"/>
            <a:r>
              <a:rPr lang="zh-CN" altLang="en-US" sz="2400" b="1" dirty="0">
                <a:solidFill>
                  <a:srgbClr val="C00000"/>
                </a:solidFill>
                <a:latin typeface="黑体" panose="02010609060101010101" pitchFamily="49" charset="-122"/>
                <a:ea typeface="黑体" panose="02010609060101010101" pitchFamily="49" charset="-122"/>
              </a:rPr>
              <a:t>和平年代第一人</a:t>
            </a:r>
            <a:endParaRPr lang="zh-CN" altLang="en-US" sz="2400" b="1" dirty="0">
              <a:solidFill>
                <a:srgbClr val="C00000"/>
              </a:solidFill>
              <a:latin typeface="黑体" panose="02010609060101010101" pitchFamily="49" charset="-122"/>
              <a:ea typeface="黑体" panose="02010609060101010101" pitchFamily="49" charset="-122"/>
            </a:endParaRPr>
          </a:p>
        </p:txBody>
      </p:sp>
      <p:sp>
        <p:nvSpPr>
          <p:cNvPr id="18" name="WordArt 33"/>
          <p:cNvSpPr>
            <a:spLocks noTextEdit="1"/>
          </p:cNvSpPr>
          <p:nvPr/>
        </p:nvSpPr>
        <p:spPr>
          <a:xfrm>
            <a:off x="814298" y="4360390"/>
            <a:ext cx="3209317" cy="665398"/>
          </a:xfrm>
          <a:prstGeom prst="rect">
            <a:avLst/>
          </a:prstGeom>
        </p:spPr>
        <p:txBody>
          <a:bodyPr wrap="none" fromWordArt="1">
            <a:prstTxWarp prst="textPlain">
              <a:avLst>
                <a:gd name="adj" fmla="val 50000"/>
              </a:avLst>
            </a:prstTxWarp>
            <a:normAutofit/>
          </a:bodyPr>
          <a:lstStyle/>
          <a:p>
            <a:pPr algn="l" eaLnBrk="0" hangingPunct="0"/>
            <a:r>
              <a:rPr lang="zh-CN" altLang="en-US" sz="2400" b="1" dirty="0">
                <a:solidFill>
                  <a:srgbClr val="C00000"/>
                </a:solidFill>
                <a:latin typeface="黑体" panose="02010609060101010101" pitchFamily="49" charset="-122"/>
                <a:ea typeface="黑体" panose="02010609060101010101" pitchFamily="49" charset="-122"/>
              </a:rPr>
              <a:t>同胞心目中第一人</a:t>
            </a:r>
            <a:endParaRPr lang="zh-CN" altLang="en-US" sz="2400" b="1" dirty="0">
              <a:solidFill>
                <a:srgbClr val="C0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36868"/>
                                        </p:tgtEl>
                                        <p:attrNameLst>
                                          <p:attrName>style.visibility</p:attrName>
                                        </p:attrNameLst>
                                      </p:cBhvr>
                                      <p:to>
                                        <p:strVal val="visible"/>
                                      </p:to>
                                    </p:set>
                                    <p:animEffect transition="in" filter="fade">
                                      <p:cBhvr>
                                        <p:cTn id="27" dur="1000"/>
                                        <p:tgtEl>
                                          <p:spTgt spid="36868"/>
                                        </p:tgtEl>
                                      </p:cBhvr>
                                    </p:animEffect>
                                    <p:anim calcmode="lin" valueType="num">
                                      <p:cBhvr>
                                        <p:cTn id="28" dur="1000" fill="hold"/>
                                        <p:tgtEl>
                                          <p:spTgt spid="36868"/>
                                        </p:tgtEl>
                                        <p:attrNameLst>
                                          <p:attrName>ppt_x</p:attrName>
                                        </p:attrNameLst>
                                      </p:cBhvr>
                                      <p:tavLst>
                                        <p:tav tm="0">
                                          <p:val>
                                            <p:strVal val="#ppt_x"/>
                                          </p:val>
                                        </p:tav>
                                        <p:tav tm="100000">
                                          <p:val>
                                            <p:strVal val="#ppt_x"/>
                                          </p:val>
                                        </p:tav>
                                      </p:tavLst>
                                    </p:anim>
                                    <p:anim calcmode="lin" valueType="num">
                                      <p:cBhvr>
                                        <p:cTn id="29" dur="1000" fill="hold"/>
                                        <p:tgtEl>
                                          <p:spTgt spid="3686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4" grpId="0" animBg="1"/>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左大括号 90"/>
          <p:cNvSpPr/>
          <p:nvPr/>
        </p:nvSpPr>
        <p:spPr>
          <a:xfrm>
            <a:off x="5736329" y="1484617"/>
            <a:ext cx="431733" cy="1872957"/>
          </a:xfrm>
          <a:prstGeom prst="leftBrace">
            <a:avLst>
              <a:gd name="adj1" fmla="val 0"/>
              <a:gd name="adj2" fmla="val 50000"/>
            </a:avLst>
          </a:prstGeom>
          <a:ln w="2222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1087120"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tx1"/>
              </a:solidFill>
              <a:effectLst/>
              <a:uLnTx/>
              <a:uFillTx/>
              <a:latin typeface="+mn-lt"/>
              <a:ea typeface="+mn-ea"/>
              <a:cs typeface="+mn-cs"/>
            </a:endParaRPr>
          </a:p>
        </p:txBody>
      </p:sp>
      <p:sp>
        <p:nvSpPr>
          <p:cNvPr id="92" name="左大括号 91"/>
          <p:cNvSpPr/>
          <p:nvPr/>
        </p:nvSpPr>
        <p:spPr>
          <a:xfrm>
            <a:off x="5736329" y="4038505"/>
            <a:ext cx="431733" cy="1872957"/>
          </a:xfrm>
          <a:prstGeom prst="leftBrace">
            <a:avLst>
              <a:gd name="adj1" fmla="val 0"/>
              <a:gd name="adj2" fmla="val 50000"/>
            </a:avLst>
          </a:prstGeom>
          <a:ln w="2222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1087120"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tx1"/>
              </a:solidFill>
              <a:effectLst/>
              <a:uLnTx/>
              <a:uFillTx/>
              <a:latin typeface="+mn-lt"/>
              <a:ea typeface="+mn-ea"/>
              <a:cs typeface="+mn-cs"/>
            </a:endParaRPr>
          </a:p>
        </p:txBody>
      </p:sp>
      <p:sp>
        <p:nvSpPr>
          <p:cNvPr id="93" name="左大括号 92"/>
          <p:cNvSpPr/>
          <p:nvPr/>
        </p:nvSpPr>
        <p:spPr>
          <a:xfrm>
            <a:off x="2593570" y="2384588"/>
            <a:ext cx="431733" cy="2628489"/>
          </a:xfrm>
          <a:prstGeom prst="leftBrace">
            <a:avLst>
              <a:gd name="adj1" fmla="val 0"/>
              <a:gd name="adj2" fmla="val 50000"/>
            </a:avLst>
          </a:prstGeom>
          <a:ln w="2222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1087120"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tx1"/>
              </a:solidFill>
              <a:effectLst/>
              <a:uLnTx/>
              <a:uFillTx/>
              <a:latin typeface="+mn-lt"/>
              <a:ea typeface="+mn-ea"/>
              <a:cs typeface="+mn-cs"/>
            </a:endParaRPr>
          </a:p>
        </p:txBody>
      </p:sp>
      <p:grpSp>
        <p:nvGrpSpPr>
          <p:cNvPr id="28677" name="组合 17"/>
          <p:cNvGrpSpPr/>
          <p:nvPr/>
        </p:nvGrpSpPr>
        <p:grpSpPr>
          <a:xfrm>
            <a:off x="687281" y="1260814"/>
            <a:ext cx="1936447" cy="576173"/>
            <a:chOff x="5076873" y="1797247"/>
            <a:chExt cx="1928710" cy="575857"/>
          </a:xfrm>
        </p:grpSpPr>
        <p:pic>
          <p:nvPicPr>
            <p:cNvPr id="28714" name="图片 18"/>
            <p:cNvPicPr>
              <a:picLocks noChangeAspect="1"/>
            </p:cNvPicPr>
            <p:nvPr/>
          </p:nvPicPr>
          <p:blipFill>
            <a:blip r:embed="rId1"/>
            <a:stretch>
              <a:fillRect/>
            </a:stretch>
          </p:blipFill>
          <p:spPr>
            <a:xfrm>
              <a:off x="5076873" y="1797247"/>
              <a:ext cx="1928710" cy="575857"/>
            </a:xfrm>
            <a:prstGeom prst="rect">
              <a:avLst/>
            </a:prstGeom>
            <a:noFill/>
            <a:ln w="9525">
              <a:noFill/>
            </a:ln>
          </p:spPr>
        </p:pic>
        <p:sp>
          <p:nvSpPr>
            <p:cNvPr id="28715" name="TextBox 13"/>
            <p:cNvSpPr txBox="1"/>
            <p:nvPr/>
          </p:nvSpPr>
          <p:spPr>
            <a:xfrm>
              <a:off x="5288598" y="1804516"/>
              <a:ext cx="1505261" cy="491220"/>
            </a:xfrm>
            <a:prstGeom prst="rect">
              <a:avLst/>
            </a:prstGeom>
            <a:noFill/>
            <a:ln w="9525">
              <a:noFill/>
            </a:ln>
          </p:spPr>
          <p:txBody>
            <a:bodyPr wrap="none">
              <a:spAutoFit/>
            </a:bodyPr>
            <a:lstStyle/>
            <a:p>
              <a:pPr algn="ctr"/>
              <a:r>
                <a:rPr lang="zh-CN" altLang="en-US" sz="2600" b="1">
                  <a:solidFill>
                    <a:srgbClr val="704D00"/>
                  </a:solidFill>
                  <a:latin typeface="黑体" panose="02010609060101010101" pitchFamily="49" charset="-122"/>
                  <a:ea typeface="黑体" panose="02010609060101010101" pitchFamily="49" charset="-122"/>
                </a:rPr>
                <a:t>课堂总结</a:t>
              </a:r>
              <a:endParaRPr lang="zh-CN" altLang="en-US" sz="2600" b="1">
                <a:solidFill>
                  <a:srgbClr val="704D00"/>
                </a:solidFill>
                <a:latin typeface="黑体" panose="02010609060101010101" pitchFamily="49" charset="-122"/>
                <a:ea typeface="黑体" panose="02010609060101010101" pitchFamily="49" charset="-122"/>
              </a:endParaRPr>
            </a:p>
          </p:txBody>
        </p:sp>
      </p:grpSp>
      <p:grpSp>
        <p:nvGrpSpPr>
          <p:cNvPr id="3" name="组合 51"/>
          <p:cNvGrpSpPr/>
          <p:nvPr/>
        </p:nvGrpSpPr>
        <p:grpSpPr>
          <a:xfrm>
            <a:off x="687281" y="3392494"/>
            <a:ext cx="1988045" cy="664348"/>
            <a:chOff x="457209" y="3169498"/>
            <a:chExt cx="1987924" cy="663828"/>
          </a:xfrm>
          <a:solidFill>
            <a:schemeClr val="accent4">
              <a:lumMod val="20000"/>
              <a:lumOff val="80000"/>
            </a:schemeClr>
          </a:solidFill>
        </p:grpSpPr>
        <p:sp>
          <p:nvSpPr>
            <p:cNvPr id="7" name="Text Box 2"/>
            <p:cNvSpPr>
              <a:spLocks noChangeArrowheads="1"/>
            </p:cNvSpPr>
            <p:nvPr/>
          </p:nvSpPr>
          <p:spPr bwMode="auto">
            <a:xfrm>
              <a:off x="501649" y="3169498"/>
              <a:ext cx="1872843" cy="663828"/>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8" name="矩形 22"/>
            <p:cNvSpPr>
              <a:spLocks noChangeArrowheads="1"/>
            </p:cNvSpPr>
            <p:nvPr/>
          </p:nvSpPr>
          <p:spPr bwMode="auto">
            <a:xfrm>
              <a:off x="457209" y="3240007"/>
              <a:ext cx="1987924" cy="522810"/>
            </a:xfrm>
            <a:prstGeom prst="rect">
              <a:avLst/>
            </a:prstGeom>
            <a:grpFill/>
            <a:ln w="9525">
              <a:noFill/>
              <a:miter lim="800000"/>
            </a:ln>
          </p:spPr>
          <p:txBody>
            <a:bodyPr wrap="none">
              <a:spAutoFit/>
            </a:bodyP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美国的独立</a:t>
              </a:r>
              <a:endParaRPr kumimoji="0" lang="zh-CN" altLang="en-US" sz="28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4" name="组合 51"/>
          <p:cNvGrpSpPr/>
          <p:nvPr/>
        </p:nvGrpSpPr>
        <p:grpSpPr>
          <a:xfrm>
            <a:off x="3036570" y="4394460"/>
            <a:ext cx="2700020" cy="1048389"/>
            <a:chOff x="567297" y="3169496"/>
            <a:chExt cx="2701216" cy="738488"/>
          </a:xfrm>
          <a:solidFill>
            <a:schemeClr val="accent2">
              <a:lumMod val="20000"/>
              <a:lumOff val="80000"/>
            </a:schemeClr>
          </a:solidFill>
        </p:grpSpPr>
        <p:sp>
          <p:nvSpPr>
            <p:cNvPr id="59" name="Text Box 2"/>
            <p:cNvSpPr>
              <a:spLocks noChangeArrowheads="1"/>
            </p:cNvSpPr>
            <p:nvPr/>
          </p:nvSpPr>
          <p:spPr bwMode="auto">
            <a:xfrm>
              <a:off x="567297" y="3169496"/>
              <a:ext cx="2701216" cy="710537"/>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60" name="矩形 22"/>
            <p:cNvSpPr>
              <a:spLocks noChangeArrowheads="1"/>
            </p:cNvSpPr>
            <p:nvPr/>
          </p:nvSpPr>
          <p:spPr bwMode="auto">
            <a:xfrm>
              <a:off x="677788" y="3172562"/>
              <a:ext cx="2480234" cy="735422"/>
            </a:xfrm>
            <a:prstGeom prst="rect">
              <a:avLst/>
            </a:prstGeom>
            <a:grpFill/>
            <a:ln w="9525">
              <a:noFill/>
              <a:miter lim="800000"/>
            </a:ln>
          </p:spPr>
          <p:txBody>
            <a:bodyPr wrap="square">
              <a:spAutoFit/>
            </a:bodyPr>
            <a:lstStyle/>
            <a:p>
              <a:pPr marL="0" marR="0" lvl="0" indent="0" algn="l" defTabSz="1219200" rtl="0" eaLnBrk="1" fontAlgn="auto" latinLnBrk="0" hangingPunct="1">
                <a:lnSpc>
                  <a:spcPct val="120000"/>
                </a:lnSpc>
                <a:spcBef>
                  <a:spcPct val="0"/>
                </a:spcBef>
                <a:spcAft>
                  <a:spcPct val="0"/>
                </a:spcAft>
                <a:buClrTx/>
                <a:buSzTx/>
                <a:buFontTx/>
                <a:buNone/>
                <a:defRPr/>
              </a:pPr>
              <a:r>
                <a:rPr kumimoji="0" lang="en-US" altLang="zh-CN"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a:t>
              </a: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独立宣言</a:t>
              </a:r>
              <a:r>
                <a:rPr kumimoji="0" lang="en-US" altLang="zh-CN"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a:t>
              </a: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与 </a:t>
              </a:r>
              <a:endParaRPr kumimoji="0" lang="en-US" altLang="zh-CN"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a:p>
              <a:pPr marL="0" marR="0" lvl="0" indent="0" algn="l" defTabSz="1219200" rtl="0" eaLnBrk="1" fontAlgn="auto" latinLnBrk="0" hangingPunct="1">
                <a:lnSpc>
                  <a:spcPct val="120000"/>
                </a:lnSpc>
                <a:spcBef>
                  <a:spcPct val="0"/>
                </a:spcBef>
                <a:spcAft>
                  <a:spcPct val="0"/>
                </a:spcAft>
                <a:buClrTx/>
                <a:buSzTx/>
                <a:buFontTx/>
                <a:buNone/>
                <a:defRPr/>
              </a:pPr>
              <a:r>
                <a:rPr kumimoji="0" lang="en-US" altLang="zh-CN" sz="2400" b="1" i="0" u="none" strike="noStrike" kern="0" cap="none" spc="0" normalizeH="0" baseline="0" noProof="0" dirty="0">
                  <a:ln>
                    <a:noFill/>
                  </a:ln>
                  <a:solidFill>
                    <a:srgbClr val="000000"/>
                  </a:solidFill>
                  <a:effectLst/>
                  <a:uLnTx/>
                  <a:uFillTx/>
                  <a:latin typeface="+mn-lt"/>
                  <a:ea typeface="楷体" panose="02010609060101010101" charset="-122"/>
                  <a:cs typeface="+mn-cs"/>
                </a:rPr>
                <a:t>1787 </a:t>
              </a:r>
              <a:r>
                <a:rPr kumimoji="0" lang="zh-CN" altLang="en-US" sz="2400" b="1" i="0" u="none" strike="noStrike" kern="0" cap="none" spc="0" normalizeH="0" baseline="0" noProof="0" dirty="0">
                  <a:ln>
                    <a:noFill/>
                  </a:ln>
                  <a:solidFill>
                    <a:srgbClr val="000000"/>
                  </a:solidFill>
                  <a:effectLst/>
                  <a:uLnTx/>
                  <a:uFillTx/>
                  <a:latin typeface="+mn-lt"/>
                  <a:ea typeface="楷体" panose="02010609060101010101" charset="-122"/>
                  <a:cs typeface="+mn-cs"/>
                </a:rPr>
                <a:t>年</a:t>
              </a: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美国宪法</a:t>
              </a:r>
              <a:endPar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5" name="组合 51"/>
          <p:cNvGrpSpPr/>
          <p:nvPr/>
        </p:nvGrpSpPr>
        <p:grpSpPr>
          <a:xfrm>
            <a:off x="6175998" y="1197324"/>
            <a:ext cx="5290310" cy="664192"/>
            <a:chOff x="567297" y="3169498"/>
            <a:chExt cx="5294385" cy="665624"/>
          </a:xfrm>
          <a:solidFill>
            <a:schemeClr val="accent3">
              <a:lumMod val="20000"/>
              <a:lumOff val="80000"/>
            </a:schemeClr>
          </a:solidFill>
        </p:grpSpPr>
        <p:sp>
          <p:nvSpPr>
            <p:cNvPr id="62" name="Text Box 2"/>
            <p:cNvSpPr>
              <a:spLocks noChangeArrowheads="1"/>
            </p:cNvSpPr>
            <p:nvPr/>
          </p:nvSpPr>
          <p:spPr bwMode="auto">
            <a:xfrm>
              <a:off x="567297" y="3169498"/>
              <a:ext cx="5294385" cy="665624"/>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63" name="矩形 22"/>
            <p:cNvSpPr>
              <a:spLocks noChangeArrowheads="1"/>
            </p:cNvSpPr>
            <p:nvPr/>
          </p:nvSpPr>
          <p:spPr bwMode="auto">
            <a:xfrm>
              <a:off x="595890" y="3209265"/>
              <a:ext cx="3246078" cy="461367"/>
            </a:xfrm>
            <a:prstGeom prst="rect">
              <a:avLst/>
            </a:prstGeom>
            <a:grpFill/>
            <a:ln w="9525">
              <a:noFill/>
              <a:miter lim="800000"/>
            </a:ln>
          </p:spPr>
          <p:txBody>
            <a:bodyPr wrap="non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rPr>
                <a:t>英属北美殖民地的建立</a:t>
              </a:r>
              <a:endPar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6" name="组合 51"/>
          <p:cNvGrpSpPr/>
          <p:nvPr/>
        </p:nvGrpSpPr>
        <p:grpSpPr>
          <a:xfrm>
            <a:off x="3036414" y="3278212"/>
            <a:ext cx="2699915" cy="664192"/>
            <a:chOff x="566964" y="3169498"/>
            <a:chExt cx="2701555" cy="665624"/>
          </a:xfrm>
          <a:solidFill>
            <a:schemeClr val="accent2">
              <a:lumMod val="20000"/>
              <a:lumOff val="80000"/>
            </a:schemeClr>
          </a:solidFill>
        </p:grpSpPr>
        <p:sp>
          <p:nvSpPr>
            <p:cNvPr id="65" name="Text Box 2"/>
            <p:cNvSpPr>
              <a:spLocks noChangeArrowheads="1"/>
            </p:cNvSpPr>
            <p:nvPr/>
          </p:nvSpPr>
          <p:spPr bwMode="auto">
            <a:xfrm>
              <a:off x="566964" y="3169498"/>
              <a:ext cx="2701555" cy="665624"/>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66" name="矩形 22"/>
            <p:cNvSpPr>
              <a:spLocks noChangeArrowheads="1"/>
            </p:cNvSpPr>
            <p:nvPr/>
          </p:nvSpPr>
          <p:spPr bwMode="auto">
            <a:xfrm>
              <a:off x="580575" y="3271627"/>
              <a:ext cx="2633038" cy="461367"/>
            </a:xfrm>
            <a:prstGeom prst="rect">
              <a:avLst/>
            </a:prstGeom>
            <a:grpFill/>
            <a:ln w="9525">
              <a:noFill/>
              <a:miter lim="800000"/>
            </a:ln>
          </p:spPr>
          <p:txBody>
            <a:bodyPr wrap="none">
              <a:spAutoFit/>
            </a:bodyP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华盛顿与独立战争</a:t>
              </a:r>
              <a:endPar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9" name="组合 51"/>
          <p:cNvGrpSpPr/>
          <p:nvPr/>
        </p:nvGrpSpPr>
        <p:grpSpPr>
          <a:xfrm>
            <a:off x="3036413" y="2097296"/>
            <a:ext cx="2699915" cy="664192"/>
            <a:chOff x="567703" y="3169498"/>
            <a:chExt cx="2700816" cy="665624"/>
          </a:xfrm>
          <a:solidFill>
            <a:schemeClr val="accent2">
              <a:lumMod val="20000"/>
              <a:lumOff val="80000"/>
            </a:schemeClr>
          </a:solidFill>
        </p:grpSpPr>
        <p:sp>
          <p:nvSpPr>
            <p:cNvPr id="68" name="Text Box 2"/>
            <p:cNvSpPr>
              <a:spLocks noChangeArrowheads="1"/>
            </p:cNvSpPr>
            <p:nvPr/>
          </p:nvSpPr>
          <p:spPr bwMode="auto">
            <a:xfrm>
              <a:off x="567703" y="3169498"/>
              <a:ext cx="2700816" cy="665624"/>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69" name="矩形 22"/>
            <p:cNvSpPr>
              <a:spLocks noChangeArrowheads="1"/>
            </p:cNvSpPr>
            <p:nvPr/>
          </p:nvSpPr>
          <p:spPr bwMode="auto">
            <a:xfrm>
              <a:off x="644769" y="3237190"/>
              <a:ext cx="2326146" cy="461367"/>
            </a:xfrm>
            <a:prstGeom prst="rect">
              <a:avLst/>
            </a:prstGeom>
            <a:grpFill/>
            <a:ln w="9525">
              <a:noFill/>
              <a:miter lim="800000"/>
            </a:ln>
          </p:spPr>
          <p:txBody>
            <a:bodyPr wrap="none">
              <a:spAutoFit/>
            </a:bodyP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独立战争的序幕</a:t>
              </a:r>
              <a:endPar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10" name="组合 51"/>
          <p:cNvGrpSpPr/>
          <p:nvPr/>
        </p:nvGrpSpPr>
        <p:grpSpPr>
          <a:xfrm>
            <a:off x="6175998" y="1829050"/>
            <a:ext cx="5290312" cy="664347"/>
            <a:chOff x="567297" y="3169498"/>
            <a:chExt cx="5294338" cy="663826"/>
          </a:xfrm>
          <a:solidFill>
            <a:schemeClr val="accent3">
              <a:lumMod val="20000"/>
              <a:lumOff val="80000"/>
            </a:schemeClr>
          </a:solidFill>
        </p:grpSpPr>
        <p:sp>
          <p:nvSpPr>
            <p:cNvPr id="71" name="Text Box 2"/>
            <p:cNvSpPr>
              <a:spLocks noChangeArrowheads="1"/>
            </p:cNvSpPr>
            <p:nvPr/>
          </p:nvSpPr>
          <p:spPr bwMode="auto">
            <a:xfrm>
              <a:off x="567297" y="3169498"/>
              <a:ext cx="5294337" cy="663826"/>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72" name="矩形 22"/>
            <p:cNvSpPr>
              <a:spLocks noChangeArrowheads="1"/>
            </p:cNvSpPr>
            <p:nvPr/>
          </p:nvSpPr>
          <p:spPr bwMode="auto">
            <a:xfrm>
              <a:off x="595889" y="3209149"/>
              <a:ext cx="5265746" cy="460014"/>
            </a:xfrm>
            <a:prstGeom prst="rect">
              <a:avLst/>
            </a:prstGeom>
            <a:grpFill/>
            <a:ln w="9525">
              <a:noFill/>
              <a:miter lim="800000"/>
            </a:ln>
          </p:spPr>
          <p:txBody>
            <a:bodyPr wrap="squar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英国与殖民地矛盾的激化（根本原因）</a:t>
              </a:r>
              <a:endPar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11" name="组合 51"/>
          <p:cNvGrpSpPr/>
          <p:nvPr/>
        </p:nvGrpSpPr>
        <p:grpSpPr>
          <a:xfrm>
            <a:off x="6175998" y="2462364"/>
            <a:ext cx="5290310" cy="664192"/>
            <a:chOff x="567297" y="3169499"/>
            <a:chExt cx="5294385" cy="665624"/>
          </a:xfrm>
        </p:grpSpPr>
        <p:sp>
          <p:nvSpPr>
            <p:cNvPr id="74" name="Text Box 2"/>
            <p:cNvSpPr>
              <a:spLocks noChangeArrowheads="1"/>
            </p:cNvSpPr>
            <p:nvPr/>
          </p:nvSpPr>
          <p:spPr bwMode="auto">
            <a:xfrm>
              <a:off x="567297" y="3169499"/>
              <a:ext cx="5294385" cy="665624"/>
            </a:xfrm>
            <a:prstGeom prst="roundRect">
              <a:avLst>
                <a:gd name="adj" fmla="val 16667"/>
              </a:avLst>
            </a:prstGeom>
            <a:solidFill>
              <a:schemeClr val="accent3">
                <a:lumMod val="20000"/>
                <a:lumOff val="80000"/>
              </a:schemeClr>
            </a:solid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75" name="矩形 22"/>
            <p:cNvSpPr>
              <a:spLocks noChangeArrowheads="1"/>
            </p:cNvSpPr>
            <p:nvPr/>
          </p:nvSpPr>
          <p:spPr bwMode="auto">
            <a:xfrm>
              <a:off x="595890" y="3209265"/>
              <a:ext cx="3858690" cy="461367"/>
            </a:xfrm>
            <a:prstGeom prst="rect">
              <a:avLst/>
            </a:prstGeom>
            <a:noFill/>
            <a:ln w="9525">
              <a:noFill/>
              <a:miter lim="800000"/>
            </a:ln>
          </p:spPr>
          <p:txBody>
            <a:bodyPr wrap="non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波士顿倾茶事件（导火线）</a:t>
              </a:r>
              <a:endPar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12" name="组合 51"/>
          <p:cNvGrpSpPr/>
          <p:nvPr/>
        </p:nvGrpSpPr>
        <p:grpSpPr>
          <a:xfrm>
            <a:off x="6175998" y="3094090"/>
            <a:ext cx="5290310" cy="664348"/>
            <a:chOff x="567297" y="3169499"/>
            <a:chExt cx="5294385" cy="663828"/>
          </a:xfrm>
          <a:solidFill>
            <a:schemeClr val="accent3">
              <a:lumMod val="20000"/>
              <a:lumOff val="80000"/>
            </a:schemeClr>
          </a:solidFill>
        </p:grpSpPr>
        <p:sp>
          <p:nvSpPr>
            <p:cNvPr id="77" name="Text Box 2"/>
            <p:cNvSpPr>
              <a:spLocks noChangeArrowheads="1"/>
            </p:cNvSpPr>
            <p:nvPr/>
          </p:nvSpPr>
          <p:spPr bwMode="auto">
            <a:xfrm>
              <a:off x="567297" y="3169499"/>
              <a:ext cx="5294385" cy="663828"/>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78" name="矩形 22"/>
            <p:cNvSpPr>
              <a:spLocks noChangeArrowheads="1"/>
            </p:cNvSpPr>
            <p:nvPr/>
          </p:nvSpPr>
          <p:spPr bwMode="auto">
            <a:xfrm>
              <a:off x="595890" y="3209149"/>
              <a:ext cx="3552384" cy="460015"/>
            </a:xfrm>
            <a:prstGeom prst="rect">
              <a:avLst/>
            </a:prstGeom>
            <a:grpFill/>
            <a:ln w="9525">
              <a:noFill/>
              <a:miter lim="800000"/>
            </a:ln>
          </p:spPr>
          <p:txBody>
            <a:bodyPr wrap="non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rPr>
                <a:t>来克星顿的枪声（爆发）</a:t>
              </a:r>
              <a:endPar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13" name="组合 51"/>
          <p:cNvGrpSpPr/>
          <p:nvPr/>
        </p:nvGrpSpPr>
        <p:grpSpPr>
          <a:xfrm>
            <a:off x="6175998" y="3727403"/>
            <a:ext cx="5290310" cy="664192"/>
            <a:chOff x="567297" y="3169499"/>
            <a:chExt cx="5294385" cy="665624"/>
          </a:xfrm>
          <a:solidFill>
            <a:schemeClr val="accent3">
              <a:lumMod val="20000"/>
              <a:lumOff val="80000"/>
            </a:schemeClr>
          </a:solidFill>
        </p:grpSpPr>
        <p:sp>
          <p:nvSpPr>
            <p:cNvPr id="80" name="Text Box 2"/>
            <p:cNvSpPr>
              <a:spLocks noChangeArrowheads="1"/>
            </p:cNvSpPr>
            <p:nvPr/>
          </p:nvSpPr>
          <p:spPr bwMode="auto">
            <a:xfrm>
              <a:off x="567297" y="3169499"/>
              <a:ext cx="5294385" cy="665624"/>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81" name="矩形 22"/>
            <p:cNvSpPr>
              <a:spLocks noChangeArrowheads="1"/>
            </p:cNvSpPr>
            <p:nvPr/>
          </p:nvSpPr>
          <p:spPr bwMode="auto">
            <a:xfrm>
              <a:off x="595890" y="3209266"/>
              <a:ext cx="2020855" cy="461367"/>
            </a:xfrm>
            <a:prstGeom prst="rect">
              <a:avLst/>
            </a:prstGeom>
            <a:grpFill/>
            <a:ln w="9525">
              <a:noFill/>
              <a:miter lim="800000"/>
            </a:ln>
          </p:spPr>
          <p:txBody>
            <a:bodyPr wrap="non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a:t>
              </a:r>
              <a:r>
                <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rPr>
                <a:t>独立宣言</a:t>
              </a:r>
              <a:r>
                <a:rPr kumimoji="0" lang="en-US" altLang="zh-CN"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a:t>
              </a:r>
              <a:endParaRPr kumimoji="0" lang="en-US" altLang="zh-CN"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14" name="组合 51"/>
          <p:cNvGrpSpPr/>
          <p:nvPr/>
        </p:nvGrpSpPr>
        <p:grpSpPr>
          <a:xfrm>
            <a:off x="6175998" y="4359130"/>
            <a:ext cx="5290310" cy="664347"/>
            <a:chOff x="567297" y="3169499"/>
            <a:chExt cx="5294385" cy="663826"/>
          </a:xfrm>
        </p:grpSpPr>
        <p:sp>
          <p:nvSpPr>
            <p:cNvPr id="83" name="Text Box 2"/>
            <p:cNvSpPr>
              <a:spLocks noChangeArrowheads="1"/>
            </p:cNvSpPr>
            <p:nvPr/>
          </p:nvSpPr>
          <p:spPr bwMode="auto">
            <a:xfrm>
              <a:off x="567297" y="3169499"/>
              <a:ext cx="5294385" cy="663826"/>
            </a:xfrm>
            <a:prstGeom prst="roundRect">
              <a:avLst>
                <a:gd name="adj" fmla="val 16667"/>
              </a:avLst>
            </a:prstGeom>
            <a:solidFill>
              <a:schemeClr val="accent3">
                <a:lumMod val="20000"/>
                <a:lumOff val="80000"/>
              </a:schemeClr>
            </a:solid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84" name="矩形 22"/>
            <p:cNvSpPr>
              <a:spLocks noChangeArrowheads="1"/>
            </p:cNvSpPr>
            <p:nvPr/>
          </p:nvSpPr>
          <p:spPr bwMode="auto">
            <a:xfrm>
              <a:off x="595890" y="3209150"/>
              <a:ext cx="3246078" cy="460014"/>
            </a:xfrm>
            <a:prstGeom prst="rect">
              <a:avLst/>
            </a:prstGeom>
            <a:solidFill>
              <a:schemeClr val="accent3">
                <a:lumMod val="20000"/>
                <a:lumOff val="80000"/>
              </a:schemeClr>
            </a:solidFill>
            <a:ln w="9525">
              <a:noFill/>
              <a:miter lim="800000"/>
            </a:ln>
          </p:spPr>
          <p:txBody>
            <a:bodyPr wrap="non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rPr>
                <a:t>萨拉托加大捷（转折）</a:t>
              </a:r>
              <a:endParaRPr kumimoji="0" lang="zh-CN" altLang="en-US" sz="2400" b="1" i="0" u="none" strike="noStrike" kern="0" cap="none" spc="0" normalizeH="0" baseline="0" noProof="0" dirty="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15" name="组合 51"/>
          <p:cNvGrpSpPr/>
          <p:nvPr/>
        </p:nvGrpSpPr>
        <p:grpSpPr>
          <a:xfrm>
            <a:off x="6175998" y="4992444"/>
            <a:ext cx="5290310" cy="664192"/>
            <a:chOff x="567297" y="3169499"/>
            <a:chExt cx="5294385" cy="665624"/>
          </a:xfrm>
          <a:solidFill>
            <a:schemeClr val="accent3">
              <a:lumMod val="20000"/>
              <a:lumOff val="80000"/>
            </a:schemeClr>
          </a:solidFill>
        </p:grpSpPr>
        <p:sp>
          <p:nvSpPr>
            <p:cNvPr id="86" name="Text Box 2"/>
            <p:cNvSpPr>
              <a:spLocks noChangeArrowheads="1"/>
            </p:cNvSpPr>
            <p:nvPr/>
          </p:nvSpPr>
          <p:spPr bwMode="auto">
            <a:xfrm>
              <a:off x="567297" y="3169499"/>
              <a:ext cx="5294385" cy="665624"/>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87" name="矩形 22"/>
            <p:cNvSpPr>
              <a:spLocks noChangeArrowheads="1"/>
            </p:cNvSpPr>
            <p:nvPr/>
          </p:nvSpPr>
          <p:spPr bwMode="auto">
            <a:xfrm>
              <a:off x="595890" y="3209265"/>
              <a:ext cx="2633467" cy="461367"/>
            </a:xfrm>
            <a:prstGeom prst="rect">
              <a:avLst/>
            </a:prstGeom>
            <a:grpFill/>
            <a:ln w="9525">
              <a:noFill/>
              <a:miter lim="800000"/>
            </a:ln>
          </p:spPr>
          <p:txBody>
            <a:bodyPr wrap="non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rPr>
                <a:t>英国承认美国独立</a:t>
              </a:r>
              <a:endPar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endParaRPr>
            </a:p>
          </p:txBody>
        </p:sp>
      </p:grpSp>
      <p:grpSp>
        <p:nvGrpSpPr>
          <p:cNvPr id="16" name="组合 51"/>
          <p:cNvGrpSpPr/>
          <p:nvPr/>
        </p:nvGrpSpPr>
        <p:grpSpPr>
          <a:xfrm>
            <a:off x="6175998" y="5624170"/>
            <a:ext cx="5290310" cy="664348"/>
            <a:chOff x="567297" y="3169499"/>
            <a:chExt cx="5294385" cy="663828"/>
          </a:xfrm>
          <a:solidFill>
            <a:schemeClr val="accent3">
              <a:lumMod val="20000"/>
              <a:lumOff val="80000"/>
            </a:schemeClr>
          </a:solidFill>
        </p:grpSpPr>
        <p:sp>
          <p:nvSpPr>
            <p:cNvPr id="89" name="Text Box 2"/>
            <p:cNvSpPr>
              <a:spLocks noChangeArrowheads="1"/>
            </p:cNvSpPr>
            <p:nvPr/>
          </p:nvSpPr>
          <p:spPr bwMode="auto">
            <a:xfrm>
              <a:off x="567297" y="3169499"/>
              <a:ext cx="5294385" cy="663828"/>
            </a:xfrm>
            <a:prstGeom prst="roundRect">
              <a:avLst>
                <a:gd name="adj" fmla="val 16667"/>
              </a:avLst>
            </a:prstGeom>
            <a:grpFill/>
            <a:ln w="9525" cap="flat" cmpd="sng" algn="ctr">
              <a:noFill/>
              <a:prstDash val="solid"/>
            </a:ln>
            <a:effectLst>
              <a:outerShdw blurRad="40000" dist="20000" dir="5400000" rotWithShape="0">
                <a:srgbClr val="000000">
                  <a:alpha val="38000"/>
                </a:srgbClr>
              </a:outerShdw>
            </a:effectLst>
          </p:spPr>
          <p:txBody>
            <a:bodyPr lIns="243440" tIns="121719" rIns="243440" bIns="121719">
              <a:spAutoFit/>
            </a:bodyP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楷体" panose="02010609060101010101" charset="-122"/>
                <a:ea typeface="楷体" panose="02010609060101010101" charset="-122"/>
                <a:cs typeface="+mn-cs"/>
              </a:endParaRPr>
            </a:p>
          </p:txBody>
        </p:sp>
        <p:sp>
          <p:nvSpPr>
            <p:cNvPr id="90" name="矩形 22"/>
            <p:cNvSpPr>
              <a:spLocks noChangeArrowheads="1"/>
            </p:cNvSpPr>
            <p:nvPr/>
          </p:nvSpPr>
          <p:spPr bwMode="auto">
            <a:xfrm>
              <a:off x="595890" y="3209149"/>
              <a:ext cx="3626101" cy="460015"/>
            </a:xfrm>
            <a:prstGeom prst="rect">
              <a:avLst/>
            </a:prstGeom>
            <a:grpFill/>
            <a:ln w="9525">
              <a:noFill/>
              <a:miter lim="800000"/>
            </a:ln>
          </p:spPr>
          <p:txBody>
            <a:bodyPr wrap="none">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rgbClr val="000000"/>
                  </a:solidFill>
                  <a:effectLst/>
                  <a:uLnTx/>
                  <a:uFillTx/>
                  <a:latin typeface="Times New Roman" panose="02020603050405020304" pitchFamily="18" charset="0"/>
                  <a:ea typeface="楷体" panose="02010609060101010101" charset="-122"/>
                  <a:cs typeface="+mn-cs"/>
                </a:rPr>
                <a:t>1787 </a:t>
              </a:r>
              <a:r>
                <a:rPr kumimoji="0" lang="zh-CN" altLang="en-US" sz="2400" b="1" i="0" u="none" strike="noStrike" kern="0" cap="none" spc="0" normalizeH="0" baseline="0" noProof="0">
                  <a:ln>
                    <a:noFill/>
                  </a:ln>
                  <a:solidFill>
                    <a:srgbClr val="000000"/>
                  </a:solidFill>
                  <a:effectLst/>
                  <a:uLnTx/>
                  <a:uFillTx/>
                  <a:latin typeface="Times New Roman" panose="02020603050405020304" pitchFamily="18" charset="0"/>
                  <a:ea typeface="楷体" panose="02010609060101010101" charset="-122"/>
                  <a:cs typeface="+mn-cs"/>
                </a:rPr>
                <a:t>年美国</a:t>
              </a:r>
              <a:r>
                <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rPr>
                <a:t>宪法（制宪）</a:t>
              </a:r>
              <a:endParaRPr kumimoji="0" lang="zh-CN" altLang="en-US" sz="24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wipe(left)">
                                      <p:cBhvr>
                                        <p:cTn id="12" dur="500"/>
                                        <p:tgtEl>
                                          <p:spTgt spid="9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91"/>
                                        </p:tgtEl>
                                        <p:attrNameLst>
                                          <p:attrName>style.visibility</p:attrName>
                                        </p:attrNameLst>
                                      </p:cBhvr>
                                      <p:to>
                                        <p:strVal val="visible"/>
                                      </p:to>
                                    </p:set>
                                    <p:animEffect transition="in" filter="wipe(left)">
                                      <p:cBhvr>
                                        <p:cTn id="29" dur="500"/>
                                        <p:tgtEl>
                                          <p:spTgt spid="91"/>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1500"/>
                            </p:stCondLst>
                            <p:childTnLst>
                              <p:par>
                                <p:cTn id="39" presetID="2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2000"/>
                            </p:stCondLst>
                            <p:childTnLst>
                              <p:par>
                                <p:cTn id="64" presetID="22" presetClass="entr" presetSubtype="8"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bldLvl="0" animBg="1"/>
      <p:bldP spid="92" grpId="0" bldLvl="0" animBg="1"/>
      <p:bldP spid="9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2b3127c07?vbadefaultcenterpage=1&amp;vbaonequestiononepage=1&amp;parentnodeid=146ac7d70&amp;vbahtmlprocessed=1"/>
          <p:cNvSpPr/>
          <p:nvPr>
            <p:custDataLst>
              <p:tags r:id="rId1"/>
            </p:custDataLst>
          </p:nvPr>
        </p:nvSpPr>
        <p:spPr>
          <a:xfrm>
            <a:off x="451539" y="1113587"/>
            <a:ext cx="3232438" cy="611505"/>
          </a:xfrm>
          <a:prstGeom prst="rect">
            <a:avLst/>
          </a:prstGeom>
          <a:noFill/>
        </p:spPr>
        <p:txBody>
          <a:bodyPr wrap="square" lIns="0" tIns="0" rIns="0" bIns="0" rtlCol="0" anchor="ctr"/>
          <a:lstStyle/>
          <a:p>
            <a:pPr algn="l" latinLnBrk="1">
              <a:lnSpc>
                <a:spcPct val="140000"/>
              </a:lnSpc>
            </a:pPr>
            <a:r>
              <a:rPr lang="en-US" sz="3200" b="1" dirty="0">
                <a:solidFill>
                  <a:srgbClr val="000000"/>
                </a:solidFill>
                <a:latin typeface="Arial" panose="020B0604020202020204" pitchFamily="34" charset="0"/>
                <a:ea typeface="黑体" panose="02010609060101010101" pitchFamily="49" charset="-122"/>
                <a:cs typeface="Arial" panose="020B0604020202020204" pitchFamily="34" charset="0"/>
              </a:rPr>
              <a:t>一、单项选择题</a:t>
            </a:r>
            <a:endParaRPr lang="en-US" sz="3200" dirty="0"/>
          </a:p>
        </p:txBody>
      </p:sp>
      <p:sp>
        <p:nvSpPr>
          <p:cNvPr id="5" name="QC_6#aa2abc7f3?vbadefaultcenterpage=1&amp;vbaonequestiononepage=1&amp;parentnodeid=9935275b4&amp;vbahtmlprocessed=1"/>
          <p:cNvSpPr/>
          <p:nvPr>
            <p:custDataLst>
              <p:tags r:id="rId2"/>
            </p:custDataLst>
          </p:nvPr>
        </p:nvSpPr>
        <p:spPr>
          <a:xfrm>
            <a:off x="557047" y="1901471"/>
            <a:ext cx="11146536" cy="4631213"/>
          </a:xfrm>
          <a:prstGeom prst="rect">
            <a:avLst/>
          </a:prstGeom>
          <a:noFill/>
        </p:spPr>
        <p:txBody>
          <a:bodyPr wrap="square" lIns="0" tIns="0" rIns="0" bIns="0" rtlCol="0" anchor="t"/>
          <a:lstStyle/>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1.“1764年，英国通过‘食糖法’，对输入北美的食糖、糖浆、咖啡、丝绸、棉布等商品课以重税，同时规定英国需要的木材、皮革商品，殖民地只能输往英国。”</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这可以用来分析 (</a:t>
            </a:r>
            <a:r>
              <a:rPr lang="en-US" sz="2800" b="1" dirty="0" smtClean="0">
                <a:solidFill>
                  <a:srgbClr val="000000"/>
                </a:solidFill>
                <a:latin typeface="黑体" panose="02010609060101010101" pitchFamily="49" charset="-122"/>
                <a:ea typeface="黑体" panose="02010609060101010101" pitchFamily="49" charset="-122"/>
                <a:cs typeface="宋体" panose="02010600030101010101" pitchFamily="34" charset="-120"/>
              </a:rPr>
              <a:t> </a:t>
            </a:r>
            <a:r>
              <a:rPr lang="en-US" sz="2800" b="1" spc="-10200" dirty="0">
                <a:solidFill>
                  <a:srgbClr val="FFFFFF"/>
                </a:solidFill>
                <a:latin typeface="黑体" panose="02010609060101010101" pitchFamily="49" charset="-122"/>
                <a:ea typeface="黑体" panose="02010609060101010101" pitchFamily="49" charset="-122"/>
                <a:cs typeface="Times New Roman" panose="02020603050405020304" pitchFamily="34" charset="-120"/>
              </a:rPr>
              <a:t>@1@</a:t>
            </a:r>
            <a:r>
              <a:rPr lang="en-US" sz="2800" b="1" dirty="0">
                <a:solidFill>
                  <a:srgbClr val="000000"/>
                </a:solidFill>
                <a:latin typeface="黑体" panose="02010609060101010101" pitchFamily="49" charset="-122"/>
                <a:ea typeface="黑体" panose="02010609060101010101" pitchFamily="49" charset="-122"/>
                <a:cs typeface="宋体" panose="02010600030101010101" pitchFamily="34" charset="-120"/>
              </a:rPr>
              <a:t> </a:t>
            </a:r>
            <a:r>
              <a:rPr lang="en-US" sz="2800" b="1" dirty="0" smtClean="0">
                <a:solidFill>
                  <a:srgbClr val="000000"/>
                </a:solidFill>
                <a:latin typeface="黑体" panose="02010609060101010101" pitchFamily="49" charset="-122"/>
                <a:ea typeface="黑体" panose="02010609060101010101" pitchFamily="49" charset="-122"/>
                <a:cs typeface="宋体" panose="02010600030101010101" pitchFamily="34" charset="-120"/>
              </a:rPr>
              <a:t>   </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dirty="0">
              <a:latin typeface="黑体" panose="02010609060101010101" pitchFamily="49" charset="-122"/>
              <a:ea typeface="黑体" panose="02010609060101010101" pitchFamily="49" charset="-122"/>
            </a:endParaRPr>
          </a:p>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A.独立战争的原因</a:t>
            </a:r>
            <a:r>
              <a:rPr lang="en-US" sz="2800" b="1" dirty="0">
                <a:solidFill>
                  <a:srgbClr val="000000"/>
                </a:solidFill>
                <a:latin typeface="黑体" panose="02010609060101010101" pitchFamily="49" charset="-122"/>
                <a:ea typeface="黑体" panose="02010609060101010101" pitchFamily="49" charset="-122"/>
                <a:cs typeface="宋体" panose="02010600030101010101" pitchFamily="34" charset="-120"/>
              </a:rPr>
              <a:t>	</a:t>
            </a:r>
            <a:endParaRPr lang="en-US" sz="2800" b="1" dirty="0" smtClean="0">
              <a:solidFill>
                <a:srgbClr val="000000"/>
              </a:solidFill>
              <a:latin typeface="黑体" panose="02010609060101010101" pitchFamily="49" charset="-122"/>
              <a:ea typeface="黑体" panose="02010609060101010101" pitchFamily="49" charset="-122"/>
              <a:cs typeface="宋体" panose="02010600030101010101" pitchFamily="34" charset="-120"/>
            </a:endParaRPr>
          </a:p>
          <a:p>
            <a:pPr algn="just" latinLnBrk="1">
              <a:lnSpc>
                <a:spcPct val="150000"/>
              </a:lnSpc>
              <a:tabLst>
                <a:tab pos="5587365" algn="l"/>
              </a:tabLst>
            </a:pP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B</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.“光荣革命”的背景</a:t>
            </a:r>
            <a:endParaRPr lang="en-US" sz="2800" dirty="0">
              <a:latin typeface="黑体" panose="02010609060101010101" pitchFamily="49" charset="-122"/>
              <a:ea typeface="黑体" panose="02010609060101010101" pitchFamily="49" charset="-122"/>
            </a:endParaRPr>
          </a:p>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C.“三角贸易”的影响</a:t>
            </a:r>
            <a:r>
              <a:rPr lang="en-US" sz="2800" b="1" dirty="0">
                <a:solidFill>
                  <a:srgbClr val="000000"/>
                </a:solidFill>
                <a:latin typeface="黑体" panose="02010609060101010101" pitchFamily="49" charset="-122"/>
                <a:ea typeface="黑体" panose="02010609060101010101" pitchFamily="49" charset="-122"/>
                <a:cs typeface="宋体" panose="02010600030101010101" pitchFamily="34" charset="-120"/>
              </a:rPr>
              <a:t>	</a:t>
            </a:r>
            <a:endParaRPr lang="en-US" sz="2800" b="1" dirty="0" smtClean="0">
              <a:solidFill>
                <a:srgbClr val="000000"/>
              </a:solidFill>
              <a:latin typeface="黑体" panose="02010609060101010101" pitchFamily="49" charset="-122"/>
              <a:ea typeface="黑体" panose="02010609060101010101" pitchFamily="49" charset="-122"/>
              <a:cs typeface="宋体" panose="02010600030101010101" pitchFamily="34" charset="-120"/>
            </a:endParaRPr>
          </a:p>
          <a:p>
            <a:pPr algn="just" latinLnBrk="1">
              <a:lnSpc>
                <a:spcPct val="150000"/>
              </a:lnSpc>
              <a:tabLst>
                <a:tab pos="5587365" algn="l"/>
              </a:tabLst>
            </a:pP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D</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.波士顿倾茶事件的影响</a:t>
            </a:r>
            <a:endParaRPr lang="en-US" sz="2800" dirty="0">
              <a:latin typeface="黑体" panose="02010609060101010101" pitchFamily="49" charset="-122"/>
              <a:ea typeface="黑体" panose="02010609060101010101" pitchFamily="49" charset="-122"/>
            </a:endParaRPr>
          </a:p>
        </p:txBody>
      </p:sp>
      <p:sp>
        <p:nvSpPr>
          <p:cNvPr id="6" name="QC_6_AN.1_1#aa2abc7f3.bracket?vbadefaultcenterpage=1&amp;vbaonequestiononepage=1&amp;parentnodeid=9935275b4&amp;vbahtmlprocessed=1&amp;hasmatchpositionanswer=1"/>
          <p:cNvSpPr/>
          <p:nvPr>
            <p:custDataLst>
              <p:tags r:id="rId3"/>
            </p:custDataLst>
          </p:nvPr>
        </p:nvSpPr>
        <p:spPr>
          <a:xfrm>
            <a:off x="7234071" y="3282498"/>
            <a:ext cx="385763" cy="487680"/>
          </a:xfrm>
          <a:prstGeom prst="rect">
            <a:avLst/>
          </a:prstGeom>
          <a:noFill/>
        </p:spPr>
        <p:txBody>
          <a:bodyPr wrap="none" lIns="0" tIns="0" rIns="0" bIns="0" rtlCol="0" anchor="t"/>
          <a:lstStyle/>
          <a:p>
            <a:pPr marL="0" algn="ctr" latinLnBrk="1"/>
            <a:r>
              <a:rPr 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34" charset="-120"/>
              </a:rPr>
              <a:t>A</a:t>
            </a:r>
            <a:endParaRPr lang="en-US" sz="1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552313349?vbadefaultcenterpage=1&amp;vbaonequestiononepage=1&amp;parentnodeid=9935275b4&amp;vbahtmlprocessed=1"/>
          <p:cNvSpPr/>
          <p:nvPr>
            <p:custDataLst>
              <p:tags r:id="rId1"/>
            </p:custDataLst>
          </p:nvPr>
        </p:nvSpPr>
        <p:spPr>
          <a:xfrm>
            <a:off x="686509" y="1050861"/>
            <a:ext cx="10778660" cy="5560954"/>
          </a:xfrm>
          <a:prstGeom prst="rect">
            <a:avLst/>
          </a:prstGeom>
          <a:noFill/>
        </p:spPr>
        <p:txBody>
          <a:bodyPr wrap="square" lIns="0" tIns="0" rIns="0" bIns="0" rtlCol="0" anchor="t"/>
          <a:lstStyle/>
          <a:p>
            <a:pPr algn="just" latinLnBrk="1">
              <a:lnSpc>
                <a:spcPct val="20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2.“独立战争创造了世界上第一个联邦制共和制国家——</a:t>
            </a:r>
            <a:r>
              <a:rPr lang="en-US" sz="2800" b="1" dirty="0" err="1"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美利坚合众国</a:t>
            </a:r>
            <a:r>
              <a:rPr lang="zh-CN" alt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同时又铲除了殖民时期旧制度残余的长子继承法</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续嗣限定法和代役税</a:t>
            </a:r>
            <a:r>
              <a:rPr lang="zh-CN" alt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奴隶制契约也基本上被废除</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。”材料充分说明独立战争对美国的影响是</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A.获得国家民族独立	B.促进经济发展</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C.推动民主法治建设	D.成为世界霸主</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
        <p:nvSpPr>
          <p:cNvPr id="3" name="QC_6_AN.6_1#552313349.bracket?vbadefaultcenterpage=1&amp;vbaonequestiononepage=1&amp;parentnodeid=9935275b4&amp;vbahtmlprocessed=1&amp;hasmatchpositionanswer=1"/>
          <p:cNvSpPr/>
          <p:nvPr>
            <p:custDataLst>
              <p:tags r:id="rId2"/>
            </p:custDataLst>
          </p:nvPr>
        </p:nvSpPr>
        <p:spPr>
          <a:xfrm>
            <a:off x="2936286" y="3866506"/>
            <a:ext cx="385763" cy="487680"/>
          </a:xfrm>
          <a:prstGeom prst="rect">
            <a:avLst/>
          </a:prstGeom>
          <a:noFill/>
        </p:spPr>
        <p:txBody>
          <a:bodyPr wrap="none" lIns="0" tIns="0" rIns="0" bIns="0" rtlCol="0" anchor="t"/>
          <a:lstStyle/>
          <a:p>
            <a:pPr marL="0" algn="ctr" latinLnBrk="1"/>
            <a:r>
              <a:rPr 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34" charset="-120"/>
              </a:rPr>
              <a:t>C</a:t>
            </a:r>
            <a:endParaRPr lang="en-US" sz="1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28748d843?vbadefaultcenterpage=1&amp;vbaonequestiononepage=1&amp;parentnodeid=9935275b4&amp;vbahtmlprocessed=1"/>
          <p:cNvSpPr/>
          <p:nvPr>
            <p:custDataLst>
              <p:tags r:id="rId1"/>
            </p:custDataLst>
          </p:nvPr>
        </p:nvSpPr>
        <p:spPr>
          <a:xfrm>
            <a:off x="945914" y="1122952"/>
            <a:ext cx="10405964" cy="5390769"/>
          </a:xfrm>
          <a:prstGeom prst="rect">
            <a:avLst/>
          </a:prstGeom>
          <a:noFill/>
        </p:spPr>
        <p:txBody>
          <a:bodyPr wrap="square" lIns="0" tIns="0" rIns="0" bIns="0" rtlCol="0" anchor="t"/>
          <a:lstStyle/>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3.马克思认为美国独立战争开创了资产阶级的新纪元，是世界上最先产生民主共和国的地方，也最先推进了18世纪的欧洲革命，而《独立宣言》是人类历史上的第一个人权宣言。下列表述中，符合马克思原意的是( </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A.美国独立战争推翻了封建制度</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B.美国建立了新型民主政体</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C.《</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独立宣言》废除了奴隶制度</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D.美国独立战争促进了中国人民觉醒</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
        <p:nvSpPr>
          <p:cNvPr id="3" name="QC_6_AN.7_1#28748d843.bracket?vbadefaultcenterpage=1&amp;vbaonequestiononepage=1&amp;parentnodeid=9935275b4&amp;vbahtmlprocessed=1&amp;hasmatchpositionanswer=1"/>
          <p:cNvSpPr/>
          <p:nvPr>
            <p:custDataLst>
              <p:tags r:id="rId2"/>
            </p:custDataLst>
          </p:nvPr>
        </p:nvSpPr>
        <p:spPr>
          <a:xfrm>
            <a:off x="3701581" y="3139694"/>
            <a:ext cx="363538" cy="487680"/>
          </a:xfrm>
          <a:prstGeom prst="rect">
            <a:avLst/>
          </a:prstGeom>
          <a:noFill/>
        </p:spPr>
        <p:txBody>
          <a:bodyPr wrap="none" lIns="0" tIns="0" rIns="0" bIns="0" rtlCol="0" anchor="t"/>
          <a:lstStyle/>
          <a:p>
            <a:pPr marL="0" algn="ctr" latinLnBrk="1"/>
            <a:r>
              <a:rPr 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34" charset="-120"/>
              </a:rPr>
              <a:t>B</a:t>
            </a:r>
            <a:endParaRPr lang="en-US" sz="1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750090dc0?vbadefaultcenterpage=1&amp;vbaonequestiononepage=1&amp;parentnodeid=9935275b4&amp;vbahtmlprocessed=1"/>
          <p:cNvSpPr/>
          <p:nvPr>
            <p:custDataLst>
              <p:tags r:id="rId1"/>
            </p:custDataLst>
          </p:nvPr>
        </p:nvSpPr>
        <p:spPr>
          <a:xfrm>
            <a:off x="741016" y="1217206"/>
            <a:ext cx="10759323" cy="5037201"/>
          </a:xfrm>
          <a:prstGeom prst="rect">
            <a:avLst/>
          </a:prstGeom>
          <a:noFill/>
        </p:spPr>
        <p:txBody>
          <a:bodyPr wrap="square" lIns="0" tIns="0" rIns="0" bIns="0" rtlCol="0" anchor="t"/>
          <a:lstStyle/>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4.为了控制新冠肺炎在美国的蔓延，美国总统特朗普对疫情最严重的纽约州、新泽西州、康涅狄格州采取强制隔离措施。纽约州州长科莫严重警告特朗普，如果对纽约采取强制隔离，</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那就是联邦政府对纽约州宣战</a:t>
            </a:r>
            <a:r>
              <a:rPr lang="zh-CN" alt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为了协调中央政府与地方政府的矛盾</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，美国1787</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年宪法是如何进行制度设计的 (       )</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A.实行民主共和制</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B.实行“三权分立</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C.实行联邦制</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D.进行“废藩置县</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
        <p:nvSpPr>
          <p:cNvPr id="3" name="QC_6_AN.9_1#750090dc0.bracket?vbadefaultcenterpage=1&amp;vbaonequestiononepage=1&amp;parentnodeid=9935275b4&amp;vbahtmlprocessed=1&amp;hasmatchpositionanswer=1"/>
          <p:cNvSpPr/>
          <p:nvPr>
            <p:custDataLst>
              <p:tags r:id="rId2"/>
            </p:custDataLst>
          </p:nvPr>
        </p:nvSpPr>
        <p:spPr>
          <a:xfrm>
            <a:off x="4408630" y="3864707"/>
            <a:ext cx="385763" cy="487680"/>
          </a:xfrm>
          <a:prstGeom prst="rect">
            <a:avLst/>
          </a:prstGeom>
          <a:noFill/>
        </p:spPr>
        <p:txBody>
          <a:bodyPr wrap="none" lIns="0" tIns="0" rIns="0" bIns="0" rtlCol="0" anchor="t"/>
          <a:lstStyle/>
          <a:p>
            <a:pPr marL="0" algn="ctr" latinLnBrk="1"/>
            <a:r>
              <a:rPr 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34" charset="-120"/>
              </a:rPr>
              <a:t>C</a:t>
            </a:r>
            <a:endParaRPr lang="en-US" sz="1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37515" y="956310"/>
            <a:ext cx="11377295" cy="5262245"/>
          </a:xfrm>
          <a:prstGeom prst="rect">
            <a:avLst/>
          </a:prstGeom>
          <a:noFill/>
          <a:ln w="9525">
            <a:noFill/>
          </a:ln>
        </p:spPr>
        <p:txBody>
          <a:bodyPr wrap="square">
            <a:spAutoFit/>
          </a:bodyPr>
          <a:lstStyle/>
          <a:p>
            <a:pPr indent="0">
              <a:lnSpc>
                <a:spcPct val="200000"/>
              </a:lnSpc>
            </a:pPr>
            <a:r>
              <a:rPr 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唯物史观：</a:t>
            </a:r>
            <a:r>
              <a:rPr lang="zh-CN" sz="2800" b="1">
                <a:latin typeface="黑体" panose="02010609060101010101" pitchFamily="49" charset="-122"/>
                <a:ea typeface="黑体" panose="02010609060101010101" pitchFamily="49" charset="-122"/>
                <a:cs typeface="黑体" panose="02010609060101010101" pitchFamily="49" charset="-122"/>
              </a:rPr>
              <a:t>一分为二辩证看待《独立宣言》、美国宪法；</a:t>
            </a:r>
            <a:endParaRPr lang="zh-CN" sz="2800" b="1">
              <a:latin typeface="黑体" panose="02010609060101010101" pitchFamily="49" charset="-122"/>
              <a:ea typeface="黑体" panose="02010609060101010101" pitchFamily="49" charset="-122"/>
              <a:cs typeface="黑体" panose="02010609060101010101" pitchFamily="49" charset="-122"/>
            </a:endParaRPr>
          </a:p>
          <a:p>
            <a:pPr indent="0">
              <a:lnSpc>
                <a:spcPct val="200000"/>
              </a:lnSpc>
            </a:pPr>
            <a:r>
              <a:rPr 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史料实证：</a:t>
            </a:r>
            <a:r>
              <a:rPr lang="zh-CN" sz="2800" b="1">
                <a:latin typeface="黑体" panose="02010609060101010101" pitchFamily="49" charset="-122"/>
                <a:ea typeface="黑体" panose="02010609060101010101" pitchFamily="49" charset="-122"/>
                <a:cs typeface="黑体" panose="02010609060101010101" pitchFamily="49" charset="-122"/>
              </a:rPr>
              <a:t>通过史料分析，认识北美独立战争爆发的原因；</a:t>
            </a:r>
            <a:endParaRPr lang="zh-CN" sz="2800" b="1">
              <a:latin typeface="黑体" panose="02010609060101010101" pitchFamily="49" charset="-122"/>
              <a:ea typeface="黑体" panose="02010609060101010101" pitchFamily="49" charset="-122"/>
              <a:cs typeface="黑体" panose="02010609060101010101" pitchFamily="49" charset="-122"/>
            </a:endParaRPr>
          </a:p>
          <a:p>
            <a:pPr indent="0">
              <a:lnSpc>
                <a:spcPct val="200000"/>
              </a:lnSpc>
            </a:pPr>
            <a:r>
              <a:rPr 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历史解释：</a:t>
            </a:r>
            <a:r>
              <a:rPr lang="zh-CN" sz="2800" b="1">
                <a:latin typeface="黑体" panose="02010609060101010101" pitchFamily="49" charset="-122"/>
                <a:ea typeface="黑体" panose="02010609060101010101" pitchFamily="49" charset="-122"/>
                <a:cs typeface="黑体" panose="02010609060101010101" pitchFamily="49" charset="-122"/>
              </a:rPr>
              <a:t>学习《独立宣言》的内容，写出其作用、独立战争的性质；</a:t>
            </a:r>
            <a:endParaRPr lang="zh-CN" sz="2800" b="1">
              <a:latin typeface="黑体" panose="02010609060101010101" pitchFamily="49" charset="-122"/>
              <a:ea typeface="黑体" panose="02010609060101010101" pitchFamily="49" charset="-122"/>
              <a:cs typeface="黑体" panose="02010609060101010101" pitchFamily="49" charset="-122"/>
            </a:endParaRPr>
          </a:p>
          <a:p>
            <a:pPr indent="0">
              <a:lnSpc>
                <a:spcPct val="200000"/>
              </a:lnSpc>
            </a:pPr>
            <a:r>
              <a:rPr 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时空观念：</a:t>
            </a:r>
            <a:r>
              <a:rPr lang="zh-CN" sz="2800" b="1">
                <a:latin typeface="黑体" panose="02010609060101010101" pitchFamily="49" charset="-122"/>
                <a:ea typeface="黑体" panose="02010609060101010101" pitchFamily="49" charset="-122"/>
                <a:cs typeface="黑体" panose="02010609060101010101" pitchFamily="49" charset="-122"/>
              </a:rPr>
              <a:t>自主学习了解北美独立战争的过程</a:t>
            </a:r>
            <a:endParaRPr lang="zh-CN" sz="2800" b="1">
              <a:latin typeface="黑体" panose="02010609060101010101" pitchFamily="49" charset="-122"/>
              <a:ea typeface="黑体" panose="02010609060101010101" pitchFamily="49" charset="-122"/>
              <a:cs typeface="黑体" panose="02010609060101010101" pitchFamily="49" charset="-122"/>
            </a:endParaRPr>
          </a:p>
          <a:p>
            <a:pPr indent="0">
              <a:lnSpc>
                <a:spcPct val="200000"/>
              </a:lnSpc>
            </a:pPr>
            <a:r>
              <a:rPr 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家国情怀：</a:t>
            </a:r>
            <a:r>
              <a:rPr lang="zh-CN" sz="2800" b="1">
                <a:latin typeface="黑体" panose="02010609060101010101" pitchFamily="49" charset="-122"/>
                <a:ea typeface="黑体" panose="02010609060101010101" pitchFamily="49" charset="-122"/>
                <a:cs typeface="黑体" panose="02010609060101010101" pitchFamily="49" charset="-122"/>
              </a:rPr>
              <a:t>理解美国独立战争的影响。明确自由是人类奋斗的永恒主题，同时反思自由，反对任何形式的霸权主义。</a:t>
            </a:r>
            <a:endParaRPr lang="zh-CN" sz="28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4ec177b9b?vbadefaultcenterpage=1&amp;vbaonequestiononepage=1&amp;parentnodeid=94c6fe112&amp;vbahtmlprocessed=1"/>
          <p:cNvSpPr/>
          <p:nvPr>
            <p:custDataLst>
              <p:tags r:id="rId1"/>
            </p:custDataLst>
          </p:nvPr>
        </p:nvSpPr>
        <p:spPr>
          <a:xfrm>
            <a:off x="854693" y="1105368"/>
            <a:ext cx="10408253" cy="5390769"/>
          </a:xfrm>
          <a:prstGeom prst="rect">
            <a:avLst/>
          </a:prstGeom>
          <a:noFill/>
        </p:spPr>
        <p:txBody>
          <a:bodyPr wrap="square" lIns="0" tIns="0" rIns="0" bIns="0" rtlCol="0" anchor="t"/>
          <a:lstStyle/>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5.美国1787年宪法规定：国会有权宣战，招募陆军，建立和维持一支海军，有权征召民兵，以执行联邦法律，镇压叛乱和击退入侵；总统是合众国陆军、</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海军和征调为合众国服役的各州民兵的总司令</a:t>
            </a:r>
            <a:r>
              <a:rPr lang="zh-CN" alt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材料反映了</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A.总统由选举产生</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B.联邦政府与地方政府分享权力</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C.权力制约与平衡</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D.国会处于美国国家权力中心</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
        <p:nvSpPr>
          <p:cNvPr id="3" name="QC_6_AN.14_1#4ec177b9b.bracket?vbadefaultcenterpage=1&amp;vbaonequestiononepage=1&amp;parentnodeid=94c6fe112&amp;vbahtmlprocessed=1&amp;hasmatchpositionanswer=1"/>
          <p:cNvSpPr/>
          <p:nvPr>
            <p:custDataLst>
              <p:tags r:id="rId2"/>
            </p:custDataLst>
          </p:nvPr>
        </p:nvSpPr>
        <p:spPr>
          <a:xfrm>
            <a:off x="3117380" y="3095733"/>
            <a:ext cx="385763" cy="487680"/>
          </a:xfrm>
          <a:prstGeom prst="rect">
            <a:avLst/>
          </a:prstGeom>
          <a:noFill/>
        </p:spPr>
        <p:txBody>
          <a:bodyPr wrap="none" lIns="0" tIns="0" rIns="0" bIns="0" rtlCol="0" anchor="t"/>
          <a:lstStyle/>
          <a:p>
            <a:pPr marL="0" algn="ctr" latinLnBrk="1"/>
            <a:r>
              <a:rPr 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34" charset="-120"/>
              </a:rPr>
              <a:t>C</a:t>
            </a:r>
            <a:endParaRPr lang="en-US" sz="1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4127db5fe?segpoint=1&amp;vbadefaultcenterpage=1&amp;vbaonequestiononepage=1&amp;parentnodeid=146ac7d70&amp;vbahtmlprocessed=1"/>
          <p:cNvSpPr/>
          <p:nvPr>
            <p:custDataLst>
              <p:tags r:id="rId1"/>
            </p:custDataLst>
          </p:nvPr>
        </p:nvSpPr>
        <p:spPr>
          <a:xfrm>
            <a:off x="450869" y="1052303"/>
            <a:ext cx="2916585" cy="648081"/>
          </a:xfrm>
          <a:prstGeom prst="rect">
            <a:avLst/>
          </a:prstGeom>
          <a:noFill/>
        </p:spPr>
        <p:txBody>
          <a:bodyPr wrap="square" lIns="0" tIns="0" rIns="0" bIns="0" rtlCol="0" anchor="ctr"/>
          <a:lstStyle/>
          <a:p>
            <a:pPr algn="l" latinLnBrk="1">
              <a:lnSpc>
                <a:spcPct val="150000"/>
              </a:lnSpc>
            </a:pPr>
            <a:r>
              <a:rPr lang="en-US" sz="3200" b="1" dirty="0" err="1">
                <a:solidFill>
                  <a:srgbClr val="000000"/>
                </a:solidFill>
                <a:latin typeface="Arial" panose="020B0604020202020204" pitchFamily="34" charset="0"/>
                <a:ea typeface="黑体" panose="02010609060101010101" pitchFamily="49" charset="-122"/>
                <a:cs typeface="Arial" panose="020B0604020202020204" pitchFamily="34" charset="0"/>
              </a:rPr>
              <a:t>二、史料研读</a:t>
            </a:r>
            <a:endParaRPr lang="en-US" sz="3200" dirty="0"/>
          </a:p>
        </p:txBody>
      </p:sp>
      <p:sp>
        <p:nvSpPr>
          <p:cNvPr id="3" name="QO_5_BD.15_1#721295ac8?vbadefaultcenterpage=1&amp;vbaonequestiononepage=1&amp;parentnodeid=4127db5fe&amp;vbahtmlprocessed=1"/>
          <p:cNvSpPr/>
          <p:nvPr>
            <p:custDataLst>
              <p:tags r:id="rId2"/>
            </p:custDataLst>
          </p:nvPr>
        </p:nvSpPr>
        <p:spPr>
          <a:xfrm>
            <a:off x="450869" y="1871174"/>
            <a:ext cx="11146536" cy="4305681"/>
          </a:xfrm>
          <a:prstGeom prst="rect">
            <a:avLst/>
          </a:prstGeom>
          <a:noFill/>
        </p:spPr>
        <p:txBody>
          <a:bodyPr wrap="square" lIns="0" tIns="0" rIns="0" bIns="0" rtlCol="0" anchor="t"/>
          <a:lstStyle/>
          <a:p>
            <a:pPr algn="just"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6.17—18世纪，英国、美国等国家掀起了资产阶级革命浪潮，推动了欧美向近代社会转型，促进了资本主义的发展。阅读下列材料，</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回答问题</a:t>
            </a:r>
            <a:r>
              <a:rPr lang="zh-CN" alt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altLang="zh-CN"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150000"/>
              </a:lnSpc>
              <a:tabLst>
                <a:tab pos="5587365" algn="l"/>
              </a:tabLst>
            </a:pPr>
            <a:r>
              <a:rPr lang="en-US" sz="2800" b="1" dirty="0" err="1"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材料一</a:t>
            </a:r>
            <a:r>
              <a:rPr 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人民为自由而战，寻求真正的解放。女王的荣光，</a:t>
            </a:r>
            <a:r>
              <a:rPr lang="en-US" sz="2800" b="1" dirty="0" err="1"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查理的断首</a:t>
            </a:r>
            <a:r>
              <a:rPr lang="zh-CN" altLang="en-US"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smtClean="0">
                <a:solidFill>
                  <a:srgbClr val="000000"/>
                </a:solidFill>
                <a:latin typeface="黑体" panose="02010609060101010101" pitchFamily="49" charset="-122"/>
                <a:ea typeface="黑体" panose="02010609060101010101" pitchFamily="49" charset="-122"/>
                <a:cs typeface="Times New Roman" panose="02020603050405020304" pitchFamily="34" charset="-120"/>
              </a:rPr>
              <a:t>都镌刻着</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“王在议会，法为习惯”的字样</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r" latinLnBrk="1">
              <a:lnSpc>
                <a:spcPct val="15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图说天下</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5_2#721295ac8?vbadefaultcenterpage=1&amp;vbaonequestiononepage=1&amp;parentnodeid=4127db5fe&amp;vbahtmlprocessed=1"/>
          <p:cNvSpPr/>
          <p:nvPr>
            <p:custDataLst>
              <p:tags r:id="rId1"/>
            </p:custDataLst>
          </p:nvPr>
        </p:nvSpPr>
        <p:spPr>
          <a:xfrm>
            <a:off x="626716" y="1430684"/>
            <a:ext cx="11146536" cy="4855815"/>
          </a:xfrm>
          <a:prstGeom prst="rect">
            <a:avLst/>
          </a:prstGeom>
          <a:noFill/>
        </p:spPr>
        <p:txBody>
          <a:bodyPr wrap="square" lIns="0" tIns="0" rIns="0" bIns="0" rtlCol="0" anchor="t"/>
          <a:lstStyle/>
          <a:p>
            <a:pPr algn="just" latinLnBrk="1">
              <a:lnSpc>
                <a:spcPct val="20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材料二</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  </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议会两院依法集会于西敏寺宫，为确保英国人民传统之权利与自由而制定本法律</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凡未经议会同意，以国王权威停止法律或停止法律实施之僭越权力</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tabLst>
                <a:tab pos="5587365" algn="l"/>
              </a:tabLst>
            </a:pP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近来以国王权威擅自废除法律或法律实施之僭越权力，为非法权力</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a:p>
            <a:pPr algn="r" latinLnBrk="1">
              <a:lnSpc>
                <a:spcPct val="20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权利法案</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efe2e59b5?vbadefaultcenterpage=1&amp;vbaonequestiononepage=1&amp;parentnodeid=721295ac8&amp;vbahtmlprocessed=1"/>
          <p:cNvSpPr/>
          <p:nvPr>
            <p:custDataLst>
              <p:tags r:id="rId1"/>
            </p:custDataLst>
          </p:nvPr>
        </p:nvSpPr>
        <p:spPr>
          <a:xfrm>
            <a:off x="572643" y="1157351"/>
            <a:ext cx="10778226" cy="2711264"/>
          </a:xfrm>
          <a:prstGeom prst="rect">
            <a:avLst/>
          </a:prstGeom>
          <a:noFill/>
        </p:spPr>
        <p:txBody>
          <a:bodyPr wrap="square" lIns="0" tIns="0" rIns="0" bIns="0" rtlCol="0" anchor="t"/>
          <a:lstStyle/>
          <a:p>
            <a:pPr algn="just" latinLnBrk="1">
              <a:lnSpc>
                <a:spcPct val="20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（1）材料一中“查理的断首”是指哪件历史事件？ “</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王在议会</a:t>
            </a:r>
            <a:r>
              <a:rPr lang="en-US" altLang="zh-CN"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法为习惯”体现出了该国确立了怎样的资本主义制度的形式</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？（4分）（</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史料实证</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
        <p:nvSpPr>
          <p:cNvPr id="3" name="QO_6_AN.16_1#efe2e59b5?vbadefaultcenterpage=1&amp;vbaonequestiononepage=1&amp;parentnodeid=721295ac8&amp;vbahtmlprocessed=1"/>
          <p:cNvSpPr/>
          <p:nvPr>
            <p:custDataLst>
              <p:tags r:id="rId2"/>
            </p:custDataLst>
          </p:nvPr>
        </p:nvSpPr>
        <p:spPr>
          <a:xfrm>
            <a:off x="634824" y="4061737"/>
            <a:ext cx="11146536" cy="1873071"/>
          </a:xfrm>
          <a:prstGeom prst="rect">
            <a:avLst/>
          </a:prstGeom>
          <a:noFill/>
        </p:spPr>
        <p:txBody>
          <a:bodyPr wrap="square" lIns="0" tIns="0" rIns="0" bIns="0" rtlCol="0" anchor="t"/>
          <a:lstStyle/>
          <a:p>
            <a:pPr algn="just" latinLnBrk="1">
              <a:lnSpc>
                <a:spcPct val="200000"/>
              </a:lnSpc>
            </a:pP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答案</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a:solidFill>
                  <a:srgbClr val="FF0000"/>
                </a:solidFill>
                <a:latin typeface="黑体" panose="02010609060101010101" pitchFamily="49" charset="-122"/>
                <a:ea typeface="黑体" panose="02010609060101010101" pitchFamily="49" charset="-122"/>
                <a:cs typeface="宋体" panose="02010600030101010101" pitchFamily="34" charset="-120"/>
              </a:rPr>
              <a:t> </a:t>
            </a:r>
            <a:r>
              <a:rPr lang="en-US" sz="2800" b="1" dirty="0" err="1">
                <a:solidFill>
                  <a:srgbClr val="FF0000"/>
                </a:solidFill>
                <a:latin typeface="黑体" panose="02010609060101010101" pitchFamily="49" charset="-122"/>
                <a:ea typeface="黑体" panose="02010609060101010101" pitchFamily="49" charset="-122"/>
                <a:cs typeface="Times New Roman" panose="02020603050405020304" pitchFamily="34" charset="-120"/>
              </a:rPr>
              <a:t>事件：查理一世被处死或查理一世被推上断头台</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。（2分</a:t>
            </a:r>
            <a:r>
              <a:rPr lang="en-US"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pPr>
            <a:r>
              <a:rPr lang="en-US" sz="2800" b="1" dirty="0" err="1" smtClean="0">
                <a:solidFill>
                  <a:srgbClr val="FF0000"/>
                </a:solidFill>
                <a:latin typeface="黑体" panose="02010609060101010101" pitchFamily="49" charset="-122"/>
                <a:ea typeface="黑体" panose="02010609060101010101" pitchFamily="49" charset="-122"/>
                <a:cs typeface="Times New Roman" panose="02020603050405020304" pitchFamily="34" charset="-120"/>
              </a:rPr>
              <a:t>形式</a:t>
            </a:r>
            <a:r>
              <a:rPr lang="en-US" sz="2800" b="1" dirty="0" err="1">
                <a:solidFill>
                  <a:srgbClr val="FF0000"/>
                </a:solidFill>
                <a:latin typeface="黑体" panose="02010609060101010101" pitchFamily="49" charset="-122"/>
                <a:ea typeface="黑体" panose="02010609060101010101" pitchFamily="49" charset="-122"/>
                <a:cs typeface="Times New Roman" panose="02020603050405020304" pitchFamily="34" charset="-120"/>
              </a:rPr>
              <a:t>：君主立宪制</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。（2分）</a:t>
            </a:r>
            <a:endParaRPr lang="en-US" sz="1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578228a5a?vbadefaultcenterpage=1&amp;vbaonequestiononepage=1&amp;parentnodeid=721295ac8&amp;vbahtmlprocessed=1"/>
          <p:cNvSpPr/>
          <p:nvPr>
            <p:custDataLst>
              <p:tags r:id="rId1"/>
            </p:custDataLst>
          </p:nvPr>
        </p:nvSpPr>
        <p:spPr>
          <a:xfrm>
            <a:off x="465084" y="1461681"/>
            <a:ext cx="11146536" cy="1550764"/>
          </a:xfrm>
          <a:prstGeom prst="rect">
            <a:avLst/>
          </a:prstGeom>
          <a:noFill/>
        </p:spPr>
        <p:txBody>
          <a:bodyPr wrap="square" lIns="0" tIns="0" rIns="0" bIns="0" rtlCol="0" anchor="t"/>
          <a:lstStyle/>
          <a:p>
            <a:pPr algn="just" latinLnBrk="1">
              <a:lnSpc>
                <a:spcPct val="20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（2）材料三中涉及“美利坚”的这场革命战争指的是哪一历史事件？该事件的转折点是什么？该事件的性质是什么？（6分</a:t>
            </a:r>
            <a:r>
              <a:rPr lang="en-US" altLang="zh-CN"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历史解释</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
        <p:nvSpPr>
          <p:cNvPr id="3" name="QO_6_AN.17_1#578228a5a?vbadefaultcenterpage=1&amp;vbaonequestiononepage=1&amp;parentnodeid=721295ac8&amp;vbahtmlprocessed=1"/>
          <p:cNvSpPr/>
          <p:nvPr>
            <p:custDataLst>
              <p:tags r:id="rId2"/>
            </p:custDataLst>
          </p:nvPr>
        </p:nvSpPr>
        <p:spPr>
          <a:xfrm>
            <a:off x="465084" y="3360699"/>
            <a:ext cx="9320754" cy="3057685"/>
          </a:xfrm>
          <a:prstGeom prst="rect">
            <a:avLst/>
          </a:prstGeom>
          <a:noFill/>
        </p:spPr>
        <p:txBody>
          <a:bodyPr wrap="square" lIns="0" tIns="0" rIns="0" bIns="0" rtlCol="0" anchor="t"/>
          <a:lstStyle/>
          <a:p>
            <a:pPr algn="just" latinLnBrk="1">
              <a:lnSpc>
                <a:spcPct val="200000"/>
              </a:lnSpc>
            </a:pP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答案</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 </a:t>
            </a:r>
            <a:r>
              <a:rPr lang="en-US" sz="2800" b="1" dirty="0" err="1">
                <a:solidFill>
                  <a:srgbClr val="FF0000"/>
                </a:solidFill>
                <a:latin typeface="黑体" panose="02010609060101010101" pitchFamily="49" charset="-122"/>
                <a:ea typeface="黑体" panose="02010609060101010101" pitchFamily="49" charset="-122"/>
                <a:cs typeface="Times New Roman" panose="02020603050405020304" pitchFamily="34" charset="-120"/>
              </a:rPr>
              <a:t>事件：美国独立战争</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。（2分</a:t>
            </a:r>
            <a:r>
              <a:rPr lang="en-US"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pPr>
            <a:r>
              <a:rPr lang="en-US" sz="2800" b="1" dirty="0" err="1" smtClean="0">
                <a:solidFill>
                  <a:srgbClr val="FF0000"/>
                </a:solidFill>
                <a:latin typeface="黑体" panose="02010609060101010101" pitchFamily="49" charset="-122"/>
                <a:ea typeface="黑体" panose="02010609060101010101" pitchFamily="49" charset="-122"/>
                <a:cs typeface="Times New Roman" panose="02020603050405020304" pitchFamily="34" charset="-120"/>
              </a:rPr>
              <a:t>转折点</a:t>
            </a:r>
            <a:r>
              <a:rPr lang="en-US" sz="2800" b="1" dirty="0" err="1">
                <a:solidFill>
                  <a:srgbClr val="FF0000"/>
                </a:solidFill>
                <a:latin typeface="黑体" panose="02010609060101010101" pitchFamily="49" charset="-122"/>
                <a:ea typeface="黑体" panose="02010609060101010101" pitchFamily="49" charset="-122"/>
                <a:cs typeface="Times New Roman" panose="02020603050405020304" pitchFamily="34" charset="-120"/>
              </a:rPr>
              <a:t>：萨拉托加大捷</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（2分</a:t>
            </a:r>
            <a:r>
              <a:rPr lang="en-US"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pPr>
            <a:r>
              <a:rPr lang="en-US" sz="2800" b="1" dirty="0" err="1" smtClean="0">
                <a:solidFill>
                  <a:srgbClr val="FF0000"/>
                </a:solidFill>
                <a:latin typeface="黑体" panose="02010609060101010101" pitchFamily="49" charset="-122"/>
                <a:ea typeface="黑体" panose="02010609060101010101" pitchFamily="49" charset="-122"/>
                <a:cs typeface="Times New Roman" panose="02020603050405020304" pitchFamily="34" charset="-120"/>
              </a:rPr>
              <a:t>既是一次民族解放战争</a:t>
            </a:r>
            <a:r>
              <a:rPr lang="en-US" sz="2800" b="1" dirty="0" err="1">
                <a:solidFill>
                  <a:srgbClr val="FF0000"/>
                </a:solidFill>
                <a:latin typeface="黑体" panose="02010609060101010101" pitchFamily="49" charset="-122"/>
                <a:ea typeface="黑体" panose="02010609060101010101" pitchFamily="49" charset="-122"/>
                <a:cs typeface="Times New Roman" panose="02020603050405020304" pitchFamily="34" charset="-120"/>
              </a:rPr>
              <a:t>，也是一场资产阶级革命</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。（2分）</a:t>
            </a:r>
            <a:endPar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b7d472b60?vbadefaultcenterpage=1&amp;vbaonequestiononepage=1&amp;parentnodeid=721295ac8&amp;vbahtmlprocessed=1"/>
          <p:cNvSpPr/>
          <p:nvPr>
            <p:custDataLst>
              <p:tags r:id="rId1"/>
            </p:custDataLst>
          </p:nvPr>
        </p:nvSpPr>
        <p:spPr>
          <a:xfrm>
            <a:off x="575510" y="1316890"/>
            <a:ext cx="11146536" cy="1830756"/>
          </a:xfrm>
          <a:prstGeom prst="rect">
            <a:avLst/>
          </a:prstGeom>
          <a:noFill/>
        </p:spPr>
        <p:txBody>
          <a:bodyPr wrap="square" lIns="0" tIns="0" rIns="0" bIns="0" rtlCol="0" anchor="t"/>
          <a:lstStyle/>
          <a:p>
            <a:pPr algn="just" latinLnBrk="1">
              <a:lnSpc>
                <a:spcPct val="200000"/>
              </a:lnSpc>
              <a:tabLst>
                <a:tab pos="5587365" algn="l"/>
              </a:tabLst>
            </a:pP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（3）材料四的文件体现了该国在国家权力运用方面有着怎样的原则？同时确立了什么政体？（4分）（</a:t>
            </a:r>
            <a:r>
              <a:rPr lang="en-US" sz="2800" b="1" dirty="0" err="1">
                <a:solidFill>
                  <a:srgbClr val="000000"/>
                </a:solidFill>
                <a:latin typeface="黑体" panose="02010609060101010101" pitchFamily="49" charset="-122"/>
                <a:ea typeface="黑体" panose="02010609060101010101" pitchFamily="49" charset="-122"/>
                <a:cs typeface="Times New Roman" panose="02020603050405020304" pitchFamily="34" charset="-120"/>
              </a:rPr>
              <a:t>史料实证</a:t>
            </a:r>
            <a:r>
              <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rPr>
              <a:t>）</a:t>
            </a:r>
            <a:endParaRPr lang="en-US" sz="2800" b="1" dirty="0">
              <a:solidFill>
                <a:srgbClr val="000000"/>
              </a:solidFill>
              <a:latin typeface="黑体" panose="02010609060101010101" pitchFamily="49" charset="-122"/>
              <a:ea typeface="黑体" panose="02010609060101010101" pitchFamily="49" charset="-122"/>
              <a:cs typeface="Times New Roman" panose="02020603050405020304" pitchFamily="34" charset="-120"/>
            </a:endParaRPr>
          </a:p>
        </p:txBody>
      </p:sp>
      <p:sp>
        <p:nvSpPr>
          <p:cNvPr id="3" name="QO_6_AN.18_1#b7d472b60?vbadefaultcenterpage=1&amp;vbaonequestiononepage=1&amp;parentnodeid=721295ac8&amp;vbahtmlprocessed=1"/>
          <p:cNvSpPr/>
          <p:nvPr>
            <p:custDataLst>
              <p:tags r:id="rId2"/>
            </p:custDataLst>
          </p:nvPr>
        </p:nvSpPr>
        <p:spPr>
          <a:xfrm>
            <a:off x="575510" y="3622304"/>
            <a:ext cx="8279257" cy="1934434"/>
          </a:xfrm>
          <a:prstGeom prst="rect">
            <a:avLst/>
          </a:prstGeom>
          <a:noFill/>
        </p:spPr>
        <p:txBody>
          <a:bodyPr wrap="square" lIns="0" tIns="0" rIns="0" bIns="0" rtlCol="0" anchor="t"/>
          <a:lstStyle/>
          <a:p>
            <a:pPr algn="just" latinLnBrk="1">
              <a:lnSpc>
                <a:spcPct val="200000"/>
              </a:lnSpc>
            </a:pP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答案</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 </a:t>
            </a:r>
            <a:r>
              <a:rPr lang="en-US" sz="2800" b="1" dirty="0" err="1">
                <a:solidFill>
                  <a:srgbClr val="FF0000"/>
                </a:solidFill>
                <a:latin typeface="黑体" panose="02010609060101010101" pitchFamily="49" charset="-122"/>
                <a:ea typeface="黑体" panose="02010609060101010101" pitchFamily="49" charset="-122"/>
                <a:cs typeface="Times New Roman" panose="02020603050405020304" pitchFamily="34" charset="-120"/>
              </a:rPr>
              <a:t>原则：分权制衡原则</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。（2分）</a:t>
            </a:r>
            <a:endPar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endParaRPr>
          </a:p>
          <a:p>
            <a:pPr algn="just" latinLnBrk="1">
              <a:lnSpc>
                <a:spcPct val="200000"/>
              </a:lnSpc>
            </a:pPr>
            <a:r>
              <a:rPr lang="en-US" sz="2800" b="1" dirty="0" err="1">
                <a:solidFill>
                  <a:srgbClr val="FF0000"/>
                </a:solidFill>
                <a:latin typeface="黑体" panose="02010609060101010101" pitchFamily="49" charset="-122"/>
                <a:ea typeface="黑体" panose="02010609060101010101" pitchFamily="49" charset="-122"/>
                <a:cs typeface="Times New Roman" panose="02020603050405020304" pitchFamily="34" charset="-120"/>
              </a:rPr>
              <a:t>政体：联邦制共和国</a:t>
            </a:r>
            <a:r>
              <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rPr>
              <a:t>。（2分）</a:t>
            </a:r>
            <a:endParaRPr lang="en-US" sz="2800" b="1" dirty="0">
              <a:solidFill>
                <a:srgbClr val="FF0000"/>
              </a:solidFill>
              <a:latin typeface="黑体" panose="02010609060101010101" pitchFamily="49" charset="-122"/>
              <a:ea typeface="黑体" panose="02010609060101010101" pitchFamily="49" charset="-122"/>
              <a:cs typeface="Times New Roman" panose="02020603050405020304" pitchFamily="34" charset="-12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4677" y="3189067"/>
            <a:ext cx="5901690" cy="645160"/>
          </a:xfrm>
          <a:prstGeom prst="rect">
            <a:avLst/>
          </a:prstGeom>
          <a:noFill/>
        </p:spPr>
        <p:txBody>
          <a:bodyPr wrap="square" rtlCol="0">
            <a:spAutoFit/>
          </a:bodyPr>
          <a:lstStyle/>
          <a:p>
            <a:pPr algn="ctr"/>
            <a:r>
              <a:rPr lang="zh-CN" altLang="en-US" sz="3600" dirty="0" smtClean="0">
                <a:solidFill>
                  <a:schemeClr val="bg1"/>
                </a:solidFill>
                <a:latin typeface="黑体" panose="02010609060101010101" pitchFamily="49" charset="-122"/>
                <a:ea typeface="黑体" panose="02010609060101010101" pitchFamily="49" charset="-122"/>
              </a:rPr>
              <a:t>完成本课课后练习</a:t>
            </a:r>
            <a:endParaRPr lang="zh-CN" altLang="en-US" sz="36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6424437_203820120000_2.jpg"/>
          <p:cNvPicPr>
            <a:picLocks noChangeAspect="1"/>
          </p:cNvPicPr>
          <p:nvPr>
            <p:custDataLst>
              <p:tags r:id="rId1"/>
            </p:custDataLst>
          </p:nvPr>
        </p:nvPicPr>
        <p:blipFill>
          <a:blip r:embed="rId2">
            <a:clrChange>
              <a:clrFrom>
                <a:srgbClr val="FFFFFF"/>
              </a:clrFrom>
              <a:clrTo>
                <a:srgbClr val="FFFFFF">
                  <a:alpha val="0"/>
                </a:srgbClr>
              </a:clrTo>
            </a:clrChange>
          </a:blip>
          <a:srcRect l="26563" t="4840" r="29688" b="4408"/>
          <a:stretch>
            <a:fillRect/>
          </a:stretch>
        </p:blipFill>
        <p:spPr bwMode="auto">
          <a:xfrm>
            <a:off x="822262" y="1065530"/>
            <a:ext cx="2195195" cy="5135880"/>
          </a:xfrm>
          <a:prstGeom prst="rect">
            <a:avLst/>
          </a:prstGeom>
          <a:noFill/>
          <a:ln w="9525">
            <a:noFill/>
            <a:miter lim="800000"/>
            <a:headEnd/>
            <a:tailEnd/>
          </a:ln>
        </p:spPr>
      </p:pic>
      <p:grpSp>
        <p:nvGrpSpPr>
          <p:cNvPr id="2" name="组合 1"/>
          <p:cNvGrpSpPr/>
          <p:nvPr/>
        </p:nvGrpSpPr>
        <p:grpSpPr>
          <a:xfrm>
            <a:off x="2369366" y="3079633"/>
            <a:ext cx="8138160" cy="3201035"/>
            <a:chOff x="1471295" y="2856798"/>
            <a:chExt cx="8653372" cy="3567494"/>
          </a:xfrm>
        </p:grpSpPr>
        <p:pic>
          <p:nvPicPr>
            <p:cNvPr id="7" name="图片 6"/>
            <p:cNvPicPr>
              <a:picLocks noChangeAspect="1"/>
            </p:cNvPicPr>
            <p:nvPr>
              <p:custDataLst>
                <p:tags r:id="rId3"/>
              </p:custDataLst>
            </p:nvPr>
          </p:nvPicPr>
          <p:blipFill>
            <a:blip r:embed="rId4"/>
            <a:stretch>
              <a:fillRect/>
            </a:stretch>
          </p:blipFill>
          <p:spPr>
            <a:xfrm>
              <a:off x="3785436" y="2856798"/>
              <a:ext cx="6339231" cy="3567494"/>
            </a:xfrm>
            <a:prstGeom prst="rect">
              <a:avLst/>
            </a:prstGeom>
            <a:ln w="44450">
              <a:solidFill>
                <a:schemeClr val="accent5">
                  <a:lumMod val="75000"/>
                </a:schemeClr>
              </a:solidFill>
            </a:ln>
          </p:spPr>
        </p:pic>
        <p:cxnSp>
          <p:nvCxnSpPr>
            <p:cNvPr id="9" name="直接连接符 8"/>
            <p:cNvCxnSpPr/>
            <p:nvPr/>
          </p:nvCxnSpPr>
          <p:spPr>
            <a:xfrm>
              <a:off x="1471295" y="3668395"/>
              <a:ext cx="2202815" cy="76962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012160" y="985520"/>
            <a:ext cx="7569835" cy="2061210"/>
          </a:xfrm>
          <a:prstGeom prst="rect">
            <a:avLst/>
          </a:prstGeom>
          <a:noFill/>
        </p:spPr>
        <p:txBody>
          <a:bodyPr wrap="square" rtlCol="0">
            <a:spAutoFit/>
          </a:bodyPr>
          <a:lstStyle/>
          <a:p>
            <a:pPr marL="457200" indent="-457200">
              <a:buFont typeface="Wingdings" panose="05000000000000000000" charset="0"/>
              <a:buChar char="u"/>
            </a:pPr>
            <a:r>
              <a:rPr lang="zh-CN" altLang="en-US" sz="3200" b="1" dirty="0">
                <a:latin typeface="黑体" panose="02010609060101010101" pitchFamily="49" charset="-122"/>
                <a:ea typeface="黑体" panose="02010609060101010101" pitchFamily="49" charset="-122"/>
              </a:rPr>
              <a:t>自主探究：</a:t>
            </a:r>
            <a:endParaRPr lang="zh-CN" altLang="en-US" sz="3200" b="1" dirty="0">
              <a:latin typeface="黑体" panose="02010609060101010101" pitchFamily="49" charset="-122"/>
              <a:ea typeface="黑体" panose="02010609060101010101" pitchFamily="49" charset="-122"/>
            </a:endParaRPr>
          </a:p>
          <a:p>
            <a:pPr indent="0">
              <a:buNone/>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是谁被枷锁束缚住了？</a:t>
            </a:r>
            <a:endParaRPr lang="zh-CN" altLang="en-US" sz="3200" b="1" dirty="0">
              <a:latin typeface="黑体" panose="02010609060101010101" pitchFamily="49" charset="-122"/>
              <a:ea typeface="黑体" panose="02010609060101010101" pitchFamily="49" charset="-122"/>
            </a:endParaRPr>
          </a:p>
          <a:p>
            <a:pPr indent="0">
              <a:buNone/>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枷锁从何而来？</a:t>
            </a:r>
            <a:endParaRPr lang="zh-CN" altLang="en-US" sz="3200" b="1" dirty="0">
              <a:latin typeface="黑体" panose="02010609060101010101" pitchFamily="49" charset="-122"/>
              <a:ea typeface="黑体" panose="02010609060101010101" pitchFamily="49" charset="-122"/>
            </a:endParaRPr>
          </a:p>
          <a:p>
            <a:pPr indent="0">
              <a:buNone/>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最终顺利挣脱枷锁了吗？</a:t>
            </a:r>
            <a:endParaRPr lang="zh-CN" altLang="en-US" sz="3200" b="1" dirty="0">
              <a:latin typeface="黑体" panose="02010609060101010101" pitchFamily="49" charset="-122"/>
              <a:ea typeface="黑体" panose="02010609060101010101" pitchFamily="49" charset="-122"/>
            </a:endParaRPr>
          </a:p>
        </p:txBody>
      </p:sp>
      <p:sp>
        <p:nvSpPr>
          <p:cNvPr id="3" name="文本框 2"/>
          <p:cNvSpPr txBox="1"/>
          <p:nvPr/>
        </p:nvSpPr>
        <p:spPr>
          <a:xfrm>
            <a:off x="2378123" y="90561"/>
            <a:ext cx="7636510" cy="645160"/>
          </a:xfrm>
          <a:prstGeom prst="rect">
            <a:avLst/>
          </a:prstGeom>
          <a:noFill/>
        </p:spPr>
        <p:txBody>
          <a:bodyPr wrap="square" rtlCol="0" anchor="t">
            <a:spAutoFit/>
          </a:bodyPr>
          <a:lstStyle/>
          <a:p>
            <a:pPr lvl="2" algn="l">
              <a:buBlip>
                <a:blip r:embed="rId5"/>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88270" y="1017906"/>
            <a:ext cx="11277689" cy="609600"/>
          </a:xfrm>
          <a:prstGeom prst="rect">
            <a:avLst/>
          </a:prstGeom>
          <a:noFill/>
        </p:spPr>
        <p:txBody>
          <a:bodyPr wrap="square" lIns="63500" tIns="25400" rIns="63500" bIns="25400" rtlCol="0" anchor="ctr" anchorCtr="0">
            <a:normAutofit fontScale="87500" lnSpcReduction="10000"/>
            <a:scene3d>
              <a:camera prst="orthographicFront"/>
              <a:lightRig rig="threePt" dir="t"/>
            </a:scene3d>
          </a:bodyPr>
          <a:lstStyle/>
          <a:p>
            <a:pPr marL="0" indent="0" algn="l">
              <a:lnSpc>
                <a:spcPct val="100000"/>
              </a:lnSpc>
              <a:spcBef>
                <a:spcPts val="0"/>
              </a:spcBef>
              <a:spcAft>
                <a:spcPts val="0"/>
              </a:spcAft>
              <a:buSzPct val="100000"/>
              <a:buNone/>
            </a:pPr>
            <a:r>
              <a:rPr lang="zh-CN" altLang="en-US" sz="44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方正楷体_GB2312" panose="02000000000000000000" charset="-122"/>
              </a:rPr>
              <a:t>从17世纪开始，英国先后在北美建立起13个殖民地。</a:t>
            </a:r>
            <a:endParaRPr lang="zh-CN" altLang="en-US" sz="44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方正楷体_GB2312" panose="02000000000000000000" charset="-122"/>
            </a:endParaRPr>
          </a:p>
        </p:txBody>
      </p:sp>
      <p:sp>
        <p:nvSpPr>
          <p:cNvPr id="12" name="Text Box 5"/>
          <p:cNvSpPr txBox="1">
            <a:spLocks noChangeArrowheads="1"/>
          </p:cNvSpPr>
          <p:nvPr/>
        </p:nvSpPr>
        <p:spPr bwMode="auto">
          <a:xfrm>
            <a:off x="10737850" y="798830"/>
            <a:ext cx="147955" cy="391160"/>
          </a:xfrm>
          <a:prstGeom prst="rect">
            <a:avLst/>
          </a:prstGeom>
          <a:noFill/>
          <a:ln w="9525">
            <a:noFill/>
            <a:miter lim="800000"/>
          </a:ln>
        </p:spPr>
        <p:txBody>
          <a:bodyPr wrap="square" lIns="69769" tIns="34884" rIns="69769" bIns="34884">
            <a:spAutoFit/>
          </a:bodyPr>
          <a:lstStyle/>
          <a:p>
            <a:pPr algn="ctr"/>
            <a:endParaRPr lang="zh-CN" altLang="zh-CN" sz="2100" b="1" dirty="0">
              <a:latin typeface="黑体" panose="02010609060101010101" pitchFamily="49" charset="-122"/>
              <a:ea typeface="黑体" panose="02010609060101010101" pitchFamily="49" charset="-122"/>
            </a:endParaRPr>
          </a:p>
        </p:txBody>
      </p:sp>
      <p:grpSp>
        <p:nvGrpSpPr>
          <p:cNvPr id="58" name="Group 38"/>
          <p:cNvGrpSpPr/>
          <p:nvPr/>
        </p:nvGrpSpPr>
        <p:grpSpPr bwMode="auto">
          <a:xfrm>
            <a:off x="1253490" y="1895693"/>
            <a:ext cx="3176412" cy="2755047"/>
            <a:chOff x="2584" y="2635"/>
            <a:chExt cx="2406" cy="2105"/>
          </a:xfrm>
        </p:grpSpPr>
        <p:pic>
          <p:nvPicPr>
            <p:cNvPr id="59" name="Picture 39" descr="牛仔"/>
            <p:cNvPicPr>
              <a:picLocks noChangeAspect="1" noChangeArrowheads="1" noCrop="1"/>
            </p:cNvPicPr>
            <p:nvPr/>
          </p:nvPicPr>
          <p:blipFill>
            <a:blip r:embed="rId2"/>
            <a:srcRect/>
            <a:stretch>
              <a:fillRect/>
            </a:stretch>
          </p:blipFill>
          <p:spPr bwMode="auto">
            <a:xfrm>
              <a:off x="2584" y="3252"/>
              <a:ext cx="1278" cy="1488"/>
            </a:xfrm>
            <a:prstGeom prst="rect">
              <a:avLst/>
            </a:prstGeom>
            <a:noFill/>
            <a:ln w="9525">
              <a:noFill/>
              <a:miter lim="800000"/>
              <a:headEnd/>
              <a:tailEnd/>
            </a:ln>
          </p:spPr>
        </p:pic>
        <p:grpSp>
          <p:nvGrpSpPr>
            <p:cNvPr id="60" name="Group 40"/>
            <p:cNvGrpSpPr/>
            <p:nvPr/>
          </p:nvGrpSpPr>
          <p:grpSpPr bwMode="auto">
            <a:xfrm>
              <a:off x="3312" y="2635"/>
              <a:ext cx="1678" cy="617"/>
              <a:chOff x="3131" y="2771"/>
              <a:chExt cx="1679" cy="617"/>
            </a:xfrm>
          </p:grpSpPr>
          <p:sp>
            <p:nvSpPr>
              <p:cNvPr id="61" name="AutoShape 41"/>
              <p:cNvSpPr>
                <a:spLocks noChangeArrowheads="1"/>
              </p:cNvSpPr>
              <p:nvPr/>
            </p:nvSpPr>
            <p:spPr bwMode="auto">
              <a:xfrm>
                <a:off x="3131" y="2771"/>
                <a:ext cx="1679" cy="617"/>
              </a:xfrm>
              <a:prstGeom prst="cloudCallout">
                <a:avLst>
                  <a:gd name="adj1" fmla="val -29153"/>
                  <a:gd name="adj2" fmla="val 58616"/>
                </a:avLst>
              </a:prstGeom>
              <a:solidFill>
                <a:schemeClr val="accent1"/>
              </a:solidFill>
              <a:ln w="9525">
                <a:solidFill>
                  <a:schemeClr val="accent1"/>
                </a:solidFill>
                <a:miter lim="800000"/>
              </a:ln>
            </p:spPr>
            <p:txBody>
              <a:bodyPr/>
              <a:lstStyle/>
              <a:p>
                <a:pPr algn="ctr"/>
                <a:endParaRPr kumimoji="1" lang="zh-CN" altLang="zh-CN" dirty="0">
                  <a:latin typeface="黑体" panose="02010609060101010101" pitchFamily="49" charset="-122"/>
                  <a:ea typeface="黑体" panose="02010609060101010101" pitchFamily="49" charset="-122"/>
                </a:endParaRPr>
              </a:p>
            </p:txBody>
          </p:sp>
          <p:sp>
            <p:nvSpPr>
              <p:cNvPr id="62" name="Text Box 42"/>
              <p:cNvSpPr txBox="1">
                <a:spLocks noChangeArrowheads="1"/>
              </p:cNvSpPr>
              <p:nvPr/>
            </p:nvSpPr>
            <p:spPr bwMode="auto">
              <a:xfrm>
                <a:off x="3433" y="2777"/>
                <a:ext cx="1076" cy="541"/>
              </a:xfrm>
              <a:prstGeom prst="rect">
                <a:avLst/>
              </a:prstGeom>
              <a:noFill/>
              <a:ln w="9525">
                <a:noFill/>
                <a:miter lim="800000"/>
              </a:ln>
            </p:spPr>
            <p:txBody>
              <a:bodyPr wrap="square">
                <a:spAutoFit/>
              </a:bodyPr>
              <a:lstStyle/>
              <a:p>
                <a:r>
                  <a:rPr kumimoji="1"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I am an </a:t>
                </a:r>
                <a:endParaRPr kumimoji="1"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endParaRPr>
              </a:p>
              <a:p>
                <a:r>
                  <a:rPr kumimoji="1"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 American.</a:t>
                </a:r>
                <a:endParaRPr kumimoji="1"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4" name="组合 23"/>
          <p:cNvGrpSpPr/>
          <p:nvPr/>
        </p:nvGrpSpPr>
        <p:grpSpPr>
          <a:xfrm>
            <a:off x="4783455" y="1644015"/>
            <a:ext cx="6009640" cy="3246120"/>
            <a:chOff x="9735" y="2036"/>
            <a:chExt cx="9464" cy="5112"/>
          </a:xfrm>
        </p:grpSpPr>
        <p:sp>
          <p:nvSpPr>
            <p:cNvPr id="21" name="矩形 20"/>
            <p:cNvSpPr/>
            <p:nvPr/>
          </p:nvSpPr>
          <p:spPr>
            <a:xfrm>
              <a:off x="9735" y="2036"/>
              <a:ext cx="9465" cy="5113"/>
            </a:xfrm>
            <a:prstGeom prst="rect">
              <a:avLst/>
            </a:prstGeom>
            <a:solidFill>
              <a:schemeClr val="tx1">
                <a:alpha val="52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solidFill>
                  <a:schemeClr val="tx1"/>
                </a:solidFill>
              </a:endParaRPr>
            </a:p>
          </p:txBody>
        </p:sp>
        <p:grpSp>
          <p:nvGrpSpPr>
            <p:cNvPr id="15" name="组合 14"/>
            <p:cNvGrpSpPr/>
            <p:nvPr/>
          </p:nvGrpSpPr>
          <p:grpSpPr>
            <a:xfrm>
              <a:off x="9892" y="2124"/>
              <a:ext cx="8266" cy="4850"/>
              <a:chOff x="9892" y="2124"/>
              <a:chExt cx="8266" cy="4850"/>
            </a:xfrm>
          </p:grpSpPr>
          <p:sp>
            <p:nvSpPr>
              <p:cNvPr id="9" name="文本框 8"/>
              <p:cNvSpPr txBox="1"/>
              <p:nvPr/>
            </p:nvSpPr>
            <p:spPr>
              <a:xfrm>
                <a:off x="9892" y="2263"/>
                <a:ext cx="6305" cy="1210"/>
              </a:xfrm>
              <a:prstGeom prst="rect">
                <a:avLst/>
              </a:prstGeom>
              <a:noFill/>
            </p:spPr>
            <p:txBody>
              <a:bodyPr wrap="square" rtlCol="0">
                <a:spAutoFit/>
              </a:bodyPr>
              <a:lstStyle/>
              <a:p>
                <a:pPr algn="ctr"/>
                <a:r>
                  <a:rPr lang="zh-CN" altLang="en-US" sz="44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统一的市场</a:t>
                </a:r>
                <a:endParaRPr lang="zh-CN" altLang="en-US" sz="4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1" name="文本框 10"/>
              <p:cNvSpPr txBox="1"/>
              <p:nvPr/>
            </p:nvSpPr>
            <p:spPr>
              <a:xfrm>
                <a:off x="9892" y="3991"/>
                <a:ext cx="6305" cy="1210"/>
              </a:xfrm>
              <a:prstGeom prst="rect">
                <a:avLst/>
              </a:prstGeom>
              <a:noFill/>
            </p:spPr>
            <p:txBody>
              <a:bodyPr wrap="square" rtlCol="0">
                <a:spAutoFit/>
              </a:bodyPr>
              <a:lstStyle/>
              <a:p>
                <a:pPr algn="ctr"/>
                <a:r>
                  <a:rPr lang="zh-CN" altLang="en-US" sz="44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共同的文化</a:t>
                </a:r>
                <a:endParaRPr lang="zh-CN" altLang="en-US" sz="4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6" name="文本框 25"/>
              <p:cNvSpPr txBox="1"/>
              <p:nvPr/>
            </p:nvSpPr>
            <p:spPr>
              <a:xfrm>
                <a:off x="9892" y="5628"/>
                <a:ext cx="6305" cy="1210"/>
              </a:xfrm>
              <a:prstGeom prst="rect">
                <a:avLst/>
              </a:prstGeom>
              <a:noFill/>
            </p:spPr>
            <p:txBody>
              <a:bodyPr wrap="square" rtlCol="0">
                <a:spAutoFit/>
              </a:bodyPr>
              <a:lstStyle/>
              <a:p>
                <a:pPr algn="ctr"/>
                <a:r>
                  <a:rPr lang="zh-CN" altLang="en-US" sz="44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共同的心理</a:t>
                </a:r>
                <a:endParaRPr lang="zh-CN" altLang="en-US" sz="4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7" name="右大括号 26"/>
              <p:cNvSpPr/>
              <p:nvPr/>
            </p:nvSpPr>
            <p:spPr>
              <a:xfrm>
                <a:off x="15809" y="2445"/>
                <a:ext cx="449" cy="4349"/>
              </a:xfrm>
              <a:prstGeom prst="rightBrace">
                <a:avLst/>
              </a:prstGeom>
              <a:noFill/>
              <a:ln w="79375" cmpd="sng">
                <a:solidFill>
                  <a:schemeClr val="accent3">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29" name="文本框 28"/>
              <p:cNvSpPr txBox="1"/>
              <p:nvPr/>
            </p:nvSpPr>
            <p:spPr>
              <a:xfrm>
                <a:off x="16694" y="2124"/>
                <a:ext cx="1464" cy="4850"/>
              </a:xfrm>
              <a:prstGeom prst="rect">
                <a:avLst/>
              </a:prstGeom>
              <a:noFill/>
            </p:spPr>
            <p:txBody>
              <a:bodyPr vert="eaVert" wrap="square" rtlCol="0">
                <a:spAutoFit/>
              </a:bodyPr>
              <a:lstStyle/>
              <a:p>
                <a:pPr algn="dist">
                  <a:lnSpc>
                    <a:spcPct val="110000"/>
                  </a:lnSpc>
                </a:pPr>
                <a:r>
                  <a:rPr lang="zh-CN" altLang="en-US" sz="44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美利坚民族</a:t>
                </a:r>
                <a:endParaRPr lang="zh-CN" altLang="en-US" sz="4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grpSp>
      <p:sp>
        <p:nvSpPr>
          <p:cNvPr id="30" name="矩形 29"/>
          <p:cNvSpPr/>
          <p:nvPr/>
        </p:nvSpPr>
        <p:spPr>
          <a:xfrm>
            <a:off x="420247" y="5004582"/>
            <a:ext cx="11378565" cy="1387426"/>
          </a:xfrm>
          <a:prstGeom prst="rect">
            <a:avLst/>
          </a:prstGeom>
          <a:solidFill>
            <a:srgbClr val="AC1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endParaRPr>
          </a:p>
        </p:txBody>
      </p:sp>
      <p:sp>
        <p:nvSpPr>
          <p:cNvPr id="13" name="文本框 12"/>
          <p:cNvSpPr txBox="1"/>
          <p:nvPr/>
        </p:nvSpPr>
        <p:spPr>
          <a:xfrm>
            <a:off x="419612" y="5314120"/>
            <a:ext cx="11379200" cy="768350"/>
          </a:xfrm>
          <a:prstGeom prst="rect">
            <a:avLst/>
          </a:prstGeom>
          <a:noFill/>
        </p:spPr>
        <p:txBody>
          <a:bodyPr wrap="square" rtlCol="0">
            <a:spAutoFit/>
          </a:bodyPr>
          <a:lstStyle/>
          <a:p>
            <a:pPr algn="ctr"/>
            <a:r>
              <a:rPr lang="zh-CN" altLang="en-US" sz="44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方正楷体_GB2312" panose="02000000000000000000" charset="-122"/>
              </a:rPr>
              <a:t>美利坚民族形成</a:t>
            </a:r>
            <a:endParaRPr lang="zh-CN" altLang="en-US" sz="44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方正楷体_GB2312" panose="02000000000000000000" charset="-122"/>
            </a:endParaRPr>
          </a:p>
        </p:txBody>
      </p:sp>
      <p:sp>
        <p:nvSpPr>
          <p:cNvPr id="20" name="文本框 2"/>
          <p:cNvSpPr txBox="1"/>
          <p:nvPr/>
        </p:nvSpPr>
        <p:spPr>
          <a:xfrm>
            <a:off x="2378123" y="90561"/>
            <a:ext cx="7636510" cy="645160"/>
          </a:xfrm>
          <a:prstGeom prst="rect">
            <a:avLst/>
          </a:prstGeom>
          <a:noFill/>
        </p:spPr>
        <p:txBody>
          <a:bodyPr wrap="square" rtlCol="0" anchor="t">
            <a:spAutoFit/>
          </a:bodyPr>
          <a:lstStyle/>
          <a:p>
            <a:pPr lvl="2" algn="l">
              <a:buBlip>
                <a:blip r:embed="rId3"/>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strips(downLeft)">
                                      <p:cBhvr>
                                        <p:cTn id="16" dur="500"/>
                                        <p:tgtEl>
                                          <p:spTgt spid="30"/>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rotWithShape="1">
          <a:blip r:embed="rId2"/>
          <a:srcRect t="8576" b="8576"/>
          <a:stretch>
            <a:fillRect/>
          </a:stretch>
        </p:blipFill>
        <p:spPr>
          <a:xfrm>
            <a:off x="320992" y="1069289"/>
            <a:ext cx="7689215" cy="5240655"/>
          </a:xfrm>
          <a:custGeom>
            <a:avLst/>
            <a:gdLst/>
            <a:ahLst/>
            <a:cxnLst>
              <a:cxn ang="3">
                <a:pos x="hc" y="t"/>
              </a:cxn>
              <a:cxn ang="cd2">
                <a:pos x="l" y="vc"/>
              </a:cxn>
              <a:cxn ang="cd4">
                <a:pos x="hc" y="b"/>
              </a:cxn>
              <a:cxn ang="0">
                <a:pos x="r" y="vc"/>
              </a:cxn>
            </a:cxnLst>
            <a:rect l="l" t="t" r="r" b="b"/>
            <a:pathLst>
              <a:path w="12720" h="8880">
                <a:moveTo>
                  <a:pt x="0" y="0"/>
                </a:moveTo>
                <a:lnTo>
                  <a:pt x="12720" y="0"/>
                </a:lnTo>
                <a:lnTo>
                  <a:pt x="12720" y="8880"/>
                </a:lnTo>
                <a:lnTo>
                  <a:pt x="0" y="8880"/>
                </a:lnTo>
                <a:lnTo>
                  <a:pt x="0" y="0"/>
                </a:lnTo>
                <a:close/>
              </a:path>
            </a:pathLst>
          </a:custGeom>
        </p:spPr>
      </p:pic>
      <p:sp>
        <p:nvSpPr>
          <p:cNvPr id="11" name="Title 6"/>
          <p:cNvSpPr txBox="1"/>
          <p:nvPr>
            <p:custDataLst>
              <p:tags r:id="rId3"/>
            </p:custDataLst>
          </p:nvPr>
        </p:nvSpPr>
        <p:spPr>
          <a:xfrm>
            <a:off x="7713003" y="1005789"/>
            <a:ext cx="3998595" cy="5304156"/>
          </a:xfrm>
          <a:prstGeom prst="rect">
            <a:avLst/>
          </a:prstGeom>
          <a:solidFill>
            <a:schemeClr val="tx1">
              <a:lumMod val="50000"/>
              <a:lumOff val="50000"/>
            </a:schemeClr>
          </a:solid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2400" spc="180" dirty="0">
                <a:ln w="3175">
                  <a:noFill/>
                  <a:prstDash val="dash"/>
                </a:ln>
                <a:solidFill>
                  <a:schemeClr val="lt1"/>
                </a:solidFill>
                <a:latin typeface="楷体" panose="02010609060101010101" charset="-122"/>
                <a:ea typeface="楷体" panose="02010609060101010101" charset="-122"/>
                <a:cs typeface="楷体" panose="02010609060101010101" charset="-122"/>
              </a:rPr>
              <a:t>材料：</a:t>
            </a:r>
            <a:endParaRPr lang="zh-CN" altLang="en-US" sz="2400" spc="180" dirty="0">
              <a:ln w="3175">
                <a:noFill/>
                <a:prstDash val="dash"/>
              </a:ln>
              <a:solidFill>
                <a:schemeClr val="lt1"/>
              </a:solidFill>
              <a:latin typeface="楷体" panose="02010609060101010101" charset="-122"/>
              <a:ea typeface="楷体" panose="02010609060101010101" charset="-122"/>
              <a:cs typeface="楷体" panose="02010609060101010101" charset="-122"/>
            </a:endParaRPr>
          </a:p>
          <a:p>
            <a:pPr marL="584200" lvl="1" indent="-279400" algn="just" fontAlgn="ctr">
              <a:lnSpc>
                <a:spcPct val="120000"/>
              </a:lnSpc>
              <a:spcBef>
                <a:spcPts val="0"/>
              </a:spcBef>
              <a:spcAft>
                <a:spcPts val="800"/>
              </a:spcAft>
              <a:buSzPct val="100000"/>
              <a:buFont typeface="Arial" panose="020B0604020202020204" pitchFamily="34" charset="0"/>
              <a:buChar char="○"/>
            </a:pPr>
            <a:r>
              <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1660年颁布《列举商品法》，</a:t>
            </a:r>
            <a:r>
              <a:rPr lang="en-US" sz="2400" spc="160" dirty="0" err="1">
                <a:ln w="3175">
                  <a:noFill/>
                  <a:prstDash val="dash"/>
                </a:ln>
                <a:solidFill>
                  <a:schemeClr val="lt1"/>
                </a:solidFill>
                <a:latin typeface="楷体" panose="02010609060101010101" charset="-122"/>
                <a:ea typeface="楷体" panose="02010609060101010101" charset="-122"/>
                <a:cs typeface="楷体" panose="02010609060101010101" charset="-122"/>
              </a:rPr>
              <a:t>规定</a:t>
            </a:r>
            <a:r>
              <a:rPr lang="en-US" sz="2400" spc="160" dirty="0" err="1">
                <a:ln w="3175">
                  <a:noFill/>
                  <a:prstDash val="dash"/>
                </a:ln>
                <a:highlight>
                  <a:srgbClr val="FFFF00"/>
                </a:highlight>
                <a:latin typeface="楷体" panose="02010609060101010101" charset="-122"/>
                <a:ea typeface="楷体" panose="02010609060101010101" charset="-122"/>
                <a:cs typeface="楷体" panose="02010609060101010101" charset="-122"/>
              </a:rPr>
              <a:t>糖</a:t>
            </a:r>
            <a:r>
              <a:rPr lang="en-US" sz="2400" spc="160" dirty="0" err="1">
                <a:ln w="3175">
                  <a:noFill/>
                  <a:prstDash val="dash"/>
                </a:ln>
                <a:solidFill>
                  <a:schemeClr val="lt1"/>
                </a:solidFill>
                <a:latin typeface="楷体" panose="02010609060101010101" charset="-122"/>
                <a:ea typeface="楷体" panose="02010609060101010101" charset="-122"/>
                <a:cs typeface="楷体" panose="02010609060101010101" charset="-122"/>
              </a:rPr>
              <a:t>、</a:t>
            </a:r>
            <a:r>
              <a:rPr lang="en-US" sz="2400" spc="160" dirty="0" err="1">
                <a:ln w="3175">
                  <a:noFill/>
                  <a:prstDash val="dash"/>
                </a:ln>
                <a:highlight>
                  <a:srgbClr val="FFFF00"/>
                </a:highlight>
                <a:latin typeface="楷体" panose="02010609060101010101" charset="-122"/>
                <a:ea typeface="楷体" panose="02010609060101010101" charset="-122"/>
                <a:cs typeface="楷体" panose="02010609060101010101" charset="-122"/>
              </a:rPr>
              <a:t>烟草</a:t>
            </a:r>
            <a:r>
              <a:rPr lang="zh-CN" alt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a:t>
            </a:r>
            <a:r>
              <a:rPr lang="en-US" sz="2400" spc="160" dirty="0">
                <a:ln w="3175">
                  <a:noFill/>
                  <a:prstDash val="dash"/>
                </a:ln>
                <a:highlight>
                  <a:srgbClr val="FFFF00"/>
                </a:highlight>
                <a:latin typeface="楷体" panose="02010609060101010101" charset="-122"/>
                <a:ea typeface="楷体" panose="02010609060101010101" charset="-122"/>
                <a:cs typeface="楷体" panose="02010609060101010101" charset="-122"/>
              </a:rPr>
              <a:t>棉花</a:t>
            </a:r>
            <a:r>
              <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a:t>
            </a:r>
            <a:r>
              <a:rPr lang="en-US" sz="2400" spc="160" dirty="0">
                <a:ln w="3175">
                  <a:noFill/>
                  <a:prstDash val="dash"/>
                </a:ln>
                <a:highlight>
                  <a:srgbClr val="FFFF00"/>
                </a:highlight>
                <a:latin typeface="楷体" panose="02010609060101010101" charset="-122"/>
                <a:ea typeface="楷体" panose="02010609060101010101" charset="-122"/>
                <a:cs typeface="楷体" panose="02010609060101010101" charset="-122"/>
              </a:rPr>
              <a:t>靛青</a:t>
            </a:r>
            <a:r>
              <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a:t>
            </a:r>
            <a:r>
              <a:rPr lang="en-US" sz="2400" spc="160" dirty="0">
                <a:ln w="3175">
                  <a:noFill/>
                  <a:prstDash val="dash"/>
                </a:ln>
                <a:highlight>
                  <a:srgbClr val="FFFF00"/>
                </a:highlight>
                <a:latin typeface="楷体" panose="02010609060101010101" charset="-122"/>
                <a:ea typeface="楷体" panose="02010609060101010101" charset="-122"/>
                <a:cs typeface="楷体" panose="02010609060101010101" charset="-122"/>
              </a:rPr>
              <a:t>木材</a:t>
            </a:r>
            <a:r>
              <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等货物只能运销英国</a:t>
            </a:r>
            <a:r>
              <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a:t>
            </a:r>
            <a:endPar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endParaRPr>
          </a:p>
          <a:p>
            <a:pPr marL="584200" lvl="1" indent="-279400" algn="just" fontAlgn="ctr">
              <a:lnSpc>
                <a:spcPct val="120000"/>
              </a:lnSpc>
              <a:spcBef>
                <a:spcPts val="0"/>
              </a:spcBef>
              <a:spcAft>
                <a:spcPts val="800"/>
              </a:spcAft>
              <a:buSzPct val="100000"/>
              <a:buFont typeface="Arial" panose="020B0604020202020204" pitchFamily="34" charset="0"/>
              <a:buChar char="○"/>
            </a:pPr>
            <a:r>
              <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1663年颁布《主要商品法》，</a:t>
            </a:r>
            <a:r>
              <a:rPr lang="en-US" sz="2400" spc="160" dirty="0">
                <a:ln w="3175">
                  <a:noFill/>
                  <a:prstDash val="dash"/>
                </a:ln>
                <a:solidFill>
                  <a:schemeClr val="tx1"/>
                </a:solidFill>
                <a:highlight>
                  <a:srgbClr val="FFFF00"/>
                </a:highlight>
                <a:latin typeface="楷体" panose="02010609060101010101" charset="-122"/>
                <a:ea typeface="楷体" panose="02010609060101010101" charset="-122"/>
                <a:cs typeface="楷体" panose="02010609060101010101" charset="-122"/>
              </a:rPr>
              <a:t>禁止其他国家直接把商品运入北美殖民地</a:t>
            </a:r>
            <a:r>
              <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rPr>
              <a:t>。</a:t>
            </a:r>
            <a:endParaRPr lang="en-US" sz="2400" spc="160" dirty="0">
              <a:ln w="3175">
                <a:noFill/>
                <a:prstDash val="dash"/>
              </a:ln>
              <a:solidFill>
                <a:schemeClr val="lt1"/>
              </a:solidFill>
              <a:latin typeface="楷体" panose="02010609060101010101" charset="-122"/>
              <a:ea typeface="楷体" panose="02010609060101010101" charset="-122"/>
              <a:cs typeface="楷体" panose="02010609060101010101" charset="-122"/>
            </a:endParaRPr>
          </a:p>
          <a:p>
            <a:pPr marL="838200" lvl="2" indent="-254000" algn="just" fontAlgn="ctr">
              <a:lnSpc>
                <a:spcPct val="120000"/>
              </a:lnSpc>
              <a:spcBef>
                <a:spcPts val="0"/>
              </a:spcBef>
              <a:spcAft>
                <a:spcPts val="800"/>
              </a:spcAft>
              <a:buSzPct val="100000"/>
              <a:buFont typeface="Arial" panose="020B0604020202020204" pitchFamily="34" charset="0"/>
              <a:buChar char="●"/>
            </a:pPr>
            <a:r>
              <a:rPr lang="en-US" altLang="zh-CN" sz="2000" spc="100" dirty="0">
                <a:ln w="3175">
                  <a:noFill/>
                  <a:prstDash val="dash"/>
                </a:ln>
                <a:solidFill>
                  <a:schemeClr val="lt1"/>
                </a:solidFill>
                <a:latin typeface="楷体" panose="02010609060101010101" charset="-122"/>
                <a:ea typeface="楷体" panose="02010609060101010101" charset="-122"/>
                <a:cs typeface="楷体" panose="02010609060101010101" charset="-122"/>
              </a:rPr>
              <a:t>——</a:t>
            </a:r>
            <a:r>
              <a:rPr lang="en-US" altLang="zh-CN" sz="2000" spc="100" dirty="0">
                <a:ln w="3175">
                  <a:noFill/>
                  <a:prstDash val="dash"/>
                </a:ln>
                <a:solidFill>
                  <a:schemeClr val="lt1"/>
                </a:solidFill>
                <a:latin typeface="楷体" panose="02010609060101010101" charset="-122"/>
                <a:ea typeface="楷体" panose="02010609060101010101" charset="-122"/>
                <a:cs typeface="楷体" panose="02010609060101010101" charset="-122"/>
              </a:rPr>
              <a:t>摘编自刘宗绪主编</a:t>
            </a:r>
            <a:r>
              <a:rPr lang="en-US" altLang="zh-CN" sz="2000" spc="100" dirty="0">
                <a:ln w="3175">
                  <a:noFill/>
                  <a:prstDash val="dash"/>
                </a:ln>
                <a:solidFill>
                  <a:schemeClr val="lt1"/>
                </a:solidFill>
                <a:latin typeface="楷体" panose="02010609060101010101" charset="-122"/>
                <a:ea typeface="楷体" panose="02010609060101010101" charset="-122"/>
                <a:cs typeface="楷体" panose="02010609060101010101" charset="-122"/>
              </a:rPr>
              <a:t>：《</a:t>
            </a:r>
            <a:r>
              <a:rPr lang="en-US" altLang="zh-CN" sz="2000" spc="100" dirty="0">
                <a:ln w="3175">
                  <a:noFill/>
                  <a:prstDash val="dash"/>
                </a:ln>
                <a:solidFill>
                  <a:schemeClr val="lt1"/>
                </a:solidFill>
                <a:latin typeface="楷体" panose="02010609060101010101" charset="-122"/>
                <a:ea typeface="楷体" panose="02010609060101010101" charset="-122"/>
                <a:cs typeface="楷体" panose="02010609060101010101" charset="-122"/>
              </a:rPr>
              <a:t>世界近代史</a:t>
            </a:r>
            <a:r>
              <a:rPr lang="en-US" altLang="zh-CN" sz="2000" spc="100" dirty="0">
                <a:ln w="3175">
                  <a:noFill/>
                  <a:prstDash val="dash"/>
                </a:ln>
                <a:solidFill>
                  <a:schemeClr val="lt1"/>
                </a:solidFill>
                <a:latin typeface="楷体" panose="02010609060101010101" charset="-122"/>
                <a:ea typeface="楷体" panose="02010609060101010101" charset="-122"/>
                <a:cs typeface="楷体" panose="02010609060101010101" charset="-122"/>
              </a:rPr>
              <a:t>》</a:t>
            </a:r>
            <a:endParaRPr lang="en-US" altLang="zh-CN" sz="2000" spc="100" dirty="0">
              <a:ln w="3175">
                <a:noFill/>
                <a:prstDash val="dash"/>
              </a:ln>
              <a:solidFill>
                <a:schemeClr val="lt1"/>
              </a:solidFill>
              <a:latin typeface="楷体" panose="02010609060101010101" charset="-122"/>
              <a:ea typeface="楷体" panose="02010609060101010101" charset="-122"/>
              <a:cs typeface="楷体" panose="02010609060101010101" charset="-122"/>
            </a:endParaRPr>
          </a:p>
        </p:txBody>
      </p:sp>
      <p:sp>
        <p:nvSpPr>
          <p:cNvPr id="18" name="文本框 17"/>
          <p:cNvSpPr txBox="1"/>
          <p:nvPr/>
        </p:nvSpPr>
        <p:spPr>
          <a:xfrm>
            <a:off x="1615440" y="2720289"/>
            <a:ext cx="2550160" cy="460375"/>
          </a:xfrm>
          <a:prstGeom prst="rect">
            <a:avLst/>
          </a:prstGeom>
          <a:noFill/>
        </p:spPr>
        <p:txBody>
          <a:bodyPr wrap="square" rtlCol="0">
            <a:spAutoFit/>
          </a:bodyPr>
          <a:lstStyle/>
          <a:p>
            <a:r>
              <a:rPr lang="zh-CN" altLang="en-US" sz="2400" b="1" dirty="0">
                <a:latin typeface="华文楷体" panose="02010600040101010101" pitchFamily="2" charset="-122"/>
                <a:ea typeface="华文楷体" panose="02010600040101010101" pitchFamily="2" charset="-122"/>
              </a:rPr>
              <a:t>英属北美殖民地</a:t>
            </a:r>
            <a:endParaRPr lang="zh-CN" altLang="en-US" sz="2400" b="1" dirty="0">
              <a:latin typeface="华文楷体" panose="02010600040101010101" pitchFamily="2" charset="-122"/>
              <a:ea typeface="华文楷体" panose="02010600040101010101" pitchFamily="2" charset="-122"/>
            </a:endParaRPr>
          </a:p>
        </p:txBody>
      </p:sp>
      <p:sp>
        <p:nvSpPr>
          <p:cNvPr id="19" name="文本框 18"/>
          <p:cNvSpPr txBox="1"/>
          <p:nvPr/>
        </p:nvSpPr>
        <p:spPr>
          <a:xfrm>
            <a:off x="6296171" y="4668435"/>
            <a:ext cx="418618" cy="829945"/>
          </a:xfrm>
          <a:prstGeom prst="rect">
            <a:avLst/>
          </a:prstGeom>
          <a:noFill/>
        </p:spPr>
        <p:txBody>
          <a:bodyPr wrap="square" rtlCol="0">
            <a:spAutoFit/>
          </a:bodyPr>
          <a:lstStyle/>
          <a:p>
            <a:r>
              <a:rPr lang="zh-CN" altLang="en-US" sz="2400" b="1" dirty="0">
                <a:latin typeface="华文楷体" panose="02010600040101010101" pitchFamily="2" charset="-122"/>
                <a:ea typeface="华文楷体" panose="02010600040101010101" pitchFamily="2" charset="-122"/>
              </a:rPr>
              <a:t>英国</a:t>
            </a:r>
            <a:endParaRPr lang="zh-CN" altLang="en-US" sz="2400" b="1" dirty="0">
              <a:latin typeface="华文楷体" panose="02010600040101010101" pitchFamily="2" charset="-122"/>
              <a:ea typeface="华文楷体" panose="02010600040101010101" pitchFamily="2" charset="-122"/>
            </a:endParaRPr>
          </a:p>
        </p:txBody>
      </p:sp>
      <p:sp>
        <p:nvSpPr>
          <p:cNvPr id="2" name="文本框 1" descr="7b0a20202020227461726765744964223a202270726f636573734f6e6c696e65576f7264417274222c0a2020202022776f7264617274223a20227b5c2269645c223a32353030323736302c5c227469645c223a5c225c227d220a7d0a"/>
          <p:cNvSpPr txBox="1"/>
          <p:nvPr/>
        </p:nvSpPr>
        <p:spPr>
          <a:xfrm>
            <a:off x="3744595" y="1005789"/>
            <a:ext cx="3880485" cy="1014730"/>
          </a:xfrm>
          <a:prstGeom prst="rect">
            <a:avLst/>
          </a:prstGeom>
          <a:noFill/>
        </p:spPr>
        <p:txBody>
          <a:bodyPr wrap="square" rtlCol="0">
            <a:spAutoFit/>
          </a:bodyPr>
          <a:lstStyle/>
          <a:p>
            <a:r>
              <a:rPr lang="zh-CN" altLang="en-US" sz="6000" b="1" dirty="0">
                <a:solidFill>
                  <a:schemeClr val="tx1"/>
                </a:solidFill>
                <a:effectLst>
                  <a:outerShdw blurRad="38100" dist="19050" dir="2700000" algn="tl" rotWithShape="0">
                    <a:schemeClr val="dk1">
                      <a:alpha val="40000"/>
                    </a:schemeClr>
                  </a:outerShdw>
                </a:effectLst>
                <a:latin typeface="汉仪唐美人简" charset="0"/>
                <a:ea typeface="黑体" panose="02010609060101010101" pitchFamily="49" charset="-122"/>
                <a:cs typeface="汉仪唐美人简" charset="0"/>
              </a:rPr>
              <a:t>经济掠夺</a:t>
            </a:r>
            <a:endParaRPr lang="zh-CN" altLang="en-US" sz="6000" b="1" dirty="0">
              <a:solidFill>
                <a:schemeClr val="tx1"/>
              </a:solidFill>
              <a:effectLst>
                <a:outerShdw blurRad="38100" dist="19050" dir="2700000" algn="tl" rotWithShape="0">
                  <a:schemeClr val="dk1">
                    <a:alpha val="40000"/>
                  </a:schemeClr>
                </a:outerShdw>
              </a:effectLst>
              <a:latin typeface="汉仪唐美人简" charset="0"/>
              <a:ea typeface="黑体" panose="02010609060101010101" pitchFamily="49" charset="-122"/>
              <a:cs typeface="汉仪唐美人简" charset="0"/>
            </a:endParaRPr>
          </a:p>
        </p:txBody>
      </p:sp>
      <p:sp>
        <p:nvSpPr>
          <p:cNvPr id="9" name="文本框 2"/>
          <p:cNvSpPr txBox="1"/>
          <p:nvPr/>
        </p:nvSpPr>
        <p:spPr>
          <a:xfrm>
            <a:off x="2378123" y="90561"/>
            <a:ext cx="7636510" cy="645160"/>
          </a:xfrm>
          <a:prstGeom prst="rect">
            <a:avLst/>
          </a:prstGeom>
          <a:noFill/>
        </p:spPr>
        <p:txBody>
          <a:bodyPr wrap="square" rtlCol="0" anchor="t">
            <a:spAutoFit/>
          </a:bodyPr>
          <a:lstStyle/>
          <a:p>
            <a:pPr lvl="2" algn="l">
              <a:buBlip>
                <a:blip r:embed="rId4"/>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5801" y="996950"/>
            <a:ext cx="10972800" cy="3322955"/>
          </a:xfrm>
          <a:prstGeom prst="rect">
            <a:avLst/>
          </a:prstGeom>
          <a:noFill/>
          <a:ln w="19050">
            <a:solidFill>
              <a:schemeClr val="bg1">
                <a:lumMod val="85000"/>
              </a:schemeClr>
            </a:solidFill>
            <a:prstDash val="sysDot"/>
          </a:ln>
        </p:spPr>
        <p:txBody>
          <a:bodyPr wrap="square">
            <a:spAutoFit/>
          </a:bodyPr>
          <a:lstStyle/>
          <a:p>
            <a:pPr indent="266700" algn="l" fontAlgn="auto">
              <a:lnSpc>
                <a:spcPct val="150000"/>
              </a:lnSpc>
            </a:pPr>
            <a:r>
              <a:rPr lang="zh-CN" altLang="en-US" sz="2800" b="0" dirty="0">
                <a:latin typeface="楷体" panose="02010609060101010101" charset="-122"/>
                <a:ea typeface="楷体" panose="02010609060101010101" charset="-122"/>
                <a:cs typeface="楷体" panose="02010609060101010101" charset="-122"/>
              </a:rPr>
              <a:t>材料：</a:t>
            </a:r>
            <a:endParaRPr lang="zh-CN" altLang="en-US" sz="2800" b="0" dirty="0">
              <a:latin typeface="楷体" panose="02010609060101010101" charset="-122"/>
              <a:ea typeface="楷体" panose="02010609060101010101" charset="-122"/>
              <a:cs typeface="楷体" panose="02010609060101010101" charset="-122"/>
            </a:endParaRPr>
          </a:p>
          <a:p>
            <a:pPr indent="266700" algn="l" fontAlgn="auto">
              <a:lnSpc>
                <a:spcPct val="150000"/>
              </a:lnSpc>
            </a:pPr>
            <a:r>
              <a:rPr lang="zh-CN" altLang="en-US" sz="2800" b="0" dirty="0">
                <a:latin typeface="楷体" panose="02010609060101010101" charset="-122"/>
                <a:ea typeface="楷体" panose="02010609060101010101" charset="-122"/>
                <a:cs typeface="楷体" panose="02010609060101010101" charset="-122"/>
              </a:rPr>
              <a:t>    1765年，英当局颁布《印花税法》。规定：凡是殖民地出版的一切报纸、书刊、广告、历书、契约、法律文书乃至大学文凭等，都必须贴上印花税票……</a:t>
            </a:r>
            <a:r>
              <a:rPr lang="zh-CN" altLang="en-US" sz="2800" b="0" dirty="0">
                <a:solidFill>
                  <a:srgbClr val="C00000"/>
                </a:solidFill>
                <a:latin typeface="楷体" panose="02010609060101010101" charset="-122"/>
                <a:ea typeface="楷体" panose="02010609060101010101" charset="-122"/>
                <a:cs typeface="楷体" panose="02010609060101010101" charset="-122"/>
              </a:rPr>
              <a:t>几乎是人人纳税、事事纳税</a:t>
            </a:r>
            <a:r>
              <a:rPr lang="zh-CN" altLang="en-US" sz="2800" b="0" dirty="0">
                <a:latin typeface="楷体" panose="02010609060101010101" charset="-122"/>
                <a:ea typeface="楷体" panose="02010609060101010101" charset="-122"/>
                <a:cs typeface="楷体" panose="02010609060101010101" charset="-122"/>
              </a:rPr>
              <a:t>。</a:t>
            </a:r>
            <a:endParaRPr lang="zh-CN" altLang="en-US" sz="2800" b="0" dirty="0">
              <a:latin typeface="楷体" panose="02010609060101010101" charset="-122"/>
              <a:ea typeface="楷体" panose="02010609060101010101" charset="-122"/>
              <a:cs typeface="楷体" panose="02010609060101010101" charset="-122"/>
            </a:endParaRPr>
          </a:p>
          <a:p>
            <a:pPr indent="266700" algn="r" fontAlgn="auto">
              <a:lnSpc>
                <a:spcPct val="150000"/>
              </a:lnSpc>
            </a:pPr>
            <a:r>
              <a:rPr lang="zh-CN" altLang="en-US" sz="2800" dirty="0">
                <a:latin typeface="楷体" panose="02010609060101010101" charset="-122"/>
                <a:ea typeface="楷体" panose="02010609060101010101" charset="-122"/>
                <a:cs typeface="楷体" panose="02010609060101010101" charset="-122"/>
              </a:rPr>
              <a:t>                         ——摘编自华盛顿</a:t>
            </a:r>
            <a:r>
              <a:rPr lang="en-US" altLang="zh-CN" sz="2800" dirty="0">
                <a:latin typeface="楷体" panose="02010609060101010101" charset="-122"/>
                <a:ea typeface="楷体" panose="02010609060101010101" charset="-122"/>
                <a:cs typeface="楷体" panose="02010609060101010101" charset="-122"/>
              </a:rPr>
              <a:t>·</a:t>
            </a:r>
            <a:r>
              <a:rPr lang="zh-CN" altLang="en-US" sz="2800" dirty="0">
                <a:latin typeface="楷体" panose="02010609060101010101" charset="-122"/>
                <a:ea typeface="楷体" panose="02010609060101010101" charset="-122"/>
                <a:cs typeface="楷体" panose="02010609060101010101" charset="-122"/>
              </a:rPr>
              <a:t>欧文《华盛顿传》</a:t>
            </a:r>
            <a:endParaRPr lang="zh-CN" altLang="en-US" sz="2800" dirty="0">
              <a:latin typeface="楷体" panose="02010609060101010101" charset="-122"/>
              <a:ea typeface="楷体" panose="02010609060101010101" charset="-122"/>
              <a:cs typeface="楷体" panose="02010609060101010101" charset="-122"/>
            </a:endParaRPr>
          </a:p>
        </p:txBody>
      </p:sp>
      <p:pic>
        <p:nvPicPr>
          <p:cNvPr id="32" name="Picture 19" descr="对印花税条例的讽刺漫画，描写了被英国征税人强迫喝茶的波士顿居民"/>
          <p:cNvPicPr>
            <a:picLocks noChangeAspect="1" noChangeArrowheads="1"/>
          </p:cNvPicPr>
          <p:nvPr/>
        </p:nvPicPr>
        <p:blipFill>
          <a:blip r:embed="rId1" cstate="print"/>
          <a:srcRect/>
          <a:stretch>
            <a:fillRect/>
          </a:stretch>
        </p:blipFill>
        <p:spPr bwMode="auto">
          <a:xfrm>
            <a:off x="685800" y="3694108"/>
            <a:ext cx="2000264" cy="2667325"/>
          </a:xfrm>
          <a:prstGeom prst="rect">
            <a:avLst/>
          </a:prstGeom>
          <a:ln>
            <a:noFill/>
          </a:ln>
          <a:effectLst>
            <a:outerShdw blurRad="190500" algn="tl" rotWithShape="0">
              <a:srgbClr val="000000">
                <a:alpha val="70000"/>
              </a:srgbClr>
            </a:outerShdw>
          </a:effectLst>
        </p:spPr>
      </p:pic>
      <p:sp>
        <p:nvSpPr>
          <p:cNvPr id="3" name="文本框 2" descr="7b0a20202020227461726765744964223a202270726f636573734f6e6c696e65576f7264417274222c0a2020202022776f7264617274223a20227b5c2269645c223a32353030323736302c5c227469645c223a5c225c227d220a7d0a"/>
          <p:cNvSpPr txBox="1"/>
          <p:nvPr/>
        </p:nvSpPr>
        <p:spPr>
          <a:xfrm>
            <a:off x="4866346" y="4830201"/>
            <a:ext cx="3880485" cy="1014730"/>
          </a:xfrm>
          <a:prstGeom prst="rect">
            <a:avLst/>
          </a:prstGeom>
          <a:noFill/>
        </p:spPr>
        <p:txBody>
          <a:bodyPr wrap="square" rtlCol="0">
            <a:spAutoFit/>
          </a:bodyPr>
          <a:lstStyle/>
          <a:p>
            <a:pPr algn="ctr"/>
            <a:r>
              <a:rPr lang="zh-CN" altLang="en-US" sz="6000" dirty="0">
                <a:solidFill>
                  <a:schemeClr val="tx1"/>
                </a:solidFill>
                <a:effectLst>
                  <a:outerShdw blurRad="38100" dist="19050" dir="2700000" algn="tl" rotWithShape="0">
                    <a:schemeClr val="dk1">
                      <a:alpha val="40000"/>
                    </a:schemeClr>
                  </a:outerShdw>
                </a:effectLst>
                <a:latin typeface="汉仪唐美人简" charset="0"/>
                <a:ea typeface="黑体" panose="02010609060101010101" pitchFamily="49" charset="-122"/>
                <a:cs typeface="汉仪唐美人简" charset="0"/>
              </a:rPr>
              <a:t>民族压迫</a:t>
            </a:r>
            <a:endParaRPr lang="zh-CN" altLang="en-US" sz="6000" dirty="0">
              <a:solidFill>
                <a:schemeClr val="tx1"/>
              </a:solidFill>
              <a:effectLst>
                <a:outerShdw blurRad="38100" dist="19050" dir="2700000" algn="tl" rotWithShape="0">
                  <a:schemeClr val="dk1">
                    <a:alpha val="40000"/>
                  </a:schemeClr>
                </a:outerShdw>
              </a:effectLst>
              <a:latin typeface="汉仪唐美人简" charset="0"/>
              <a:ea typeface="黑体" panose="02010609060101010101" pitchFamily="49" charset="-122"/>
              <a:cs typeface="汉仪唐美人简" charset="0"/>
            </a:endParaRPr>
          </a:p>
        </p:txBody>
      </p:sp>
      <p:sp>
        <p:nvSpPr>
          <p:cNvPr id="4" name="文本框 3" descr="7b0a20202020227461726765744964223a202270726f636573734f6e6c696e65576f7264417274222c0a2020202022776f7264617274223a20227b5c2269645c223a32353030323736302c5c227469645c223a5c225c227d220a7d0a"/>
          <p:cNvSpPr txBox="1"/>
          <p:nvPr/>
        </p:nvSpPr>
        <p:spPr>
          <a:xfrm>
            <a:off x="4866347" y="1835687"/>
            <a:ext cx="3880485" cy="10147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zh-CN" altLang="en-US" sz="6000" dirty="0">
                <a:solidFill>
                  <a:schemeClr val="tx1"/>
                </a:solidFill>
                <a:effectLst>
                  <a:outerShdw blurRad="38100" dist="19050" dir="2700000" algn="tl" rotWithShape="0">
                    <a:schemeClr val="dk1">
                      <a:alpha val="40000"/>
                    </a:schemeClr>
                  </a:outerShdw>
                </a:effectLst>
                <a:latin typeface="汉仪唐美人简" charset="0"/>
                <a:ea typeface="黑体" panose="02010609060101010101" pitchFamily="49" charset="-122"/>
                <a:cs typeface="汉仪唐美人简" charset="0"/>
              </a:rPr>
              <a:t>抗税浪潮</a:t>
            </a:r>
            <a:endParaRPr lang="zh-CN" altLang="en-US" sz="6000" dirty="0">
              <a:solidFill>
                <a:schemeClr val="tx1"/>
              </a:solidFill>
              <a:effectLst>
                <a:outerShdw blurRad="38100" dist="19050" dir="2700000" algn="tl" rotWithShape="0">
                  <a:schemeClr val="dk1">
                    <a:alpha val="40000"/>
                  </a:schemeClr>
                </a:outerShdw>
              </a:effectLst>
              <a:latin typeface="汉仪唐美人简" charset="0"/>
              <a:ea typeface="黑体" panose="02010609060101010101" pitchFamily="49" charset="-122"/>
              <a:cs typeface="汉仪唐美人简" charset="0"/>
            </a:endParaRPr>
          </a:p>
        </p:txBody>
      </p:sp>
      <p:sp>
        <p:nvSpPr>
          <p:cNvPr id="7" name="文本框 2"/>
          <p:cNvSpPr txBox="1"/>
          <p:nvPr/>
        </p:nvSpPr>
        <p:spPr>
          <a:xfrm>
            <a:off x="2378123" y="90561"/>
            <a:ext cx="7636510" cy="645160"/>
          </a:xfrm>
          <a:prstGeom prst="rect">
            <a:avLst/>
          </a:prstGeom>
          <a:noFill/>
        </p:spPr>
        <p:txBody>
          <a:bodyPr wrap="square" rtlCol="0" anchor="t">
            <a:spAutoFit/>
          </a:bodyPr>
          <a:lstStyle/>
          <a:p>
            <a:pPr lvl="2" algn="l">
              <a:buBlip>
                <a:blip r:embed="rId2"/>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dissolv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ox(in)">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6110232" y="1694157"/>
            <a:ext cx="2458459" cy="4650080"/>
          </a:xfrm>
          <a:custGeom>
            <a:avLst/>
            <a:gdLst>
              <a:gd name="connsiteX0" fmla="*/ 2075543 w 2194909"/>
              <a:gd name="connsiteY0" fmla="*/ 0 h 4151086"/>
              <a:gd name="connsiteX1" fmla="*/ 2194909 w 2194909"/>
              <a:gd name="connsiteY1" fmla="*/ 6028 h 4151086"/>
              <a:gd name="connsiteX2" fmla="*/ 2102063 w 2194909"/>
              <a:gd name="connsiteY2" fmla="*/ 10716 h 4151086"/>
              <a:gd name="connsiteX3" fmla="*/ 238732 w 2194909"/>
              <a:gd name="connsiteY3" fmla="*/ 2075543 h 4151086"/>
              <a:gd name="connsiteX4" fmla="*/ 2102063 w 2194909"/>
              <a:gd name="connsiteY4" fmla="*/ 4140370 h 4151086"/>
              <a:gd name="connsiteX5" fmla="*/ 2194909 w 2194909"/>
              <a:gd name="connsiteY5" fmla="*/ 4145059 h 4151086"/>
              <a:gd name="connsiteX6" fmla="*/ 2075543 w 2194909"/>
              <a:gd name="connsiteY6" fmla="*/ 4151086 h 4151086"/>
              <a:gd name="connsiteX7" fmla="*/ 0 w 2194909"/>
              <a:gd name="connsiteY7" fmla="*/ 2075543 h 4151086"/>
              <a:gd name="connsiteX8" fmla="*/ 2075543 w 2194909"/>
              <a:gd name="connsiteY8" fmla="*/ 0 h 415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909" h="4151086">
                <a:moveTo>
                  <a:pt x="2075543" y="0"/>
                </a:moveTo>
                <a:lnTo>
                  <a:pt x="2194909" y="6028"/>
                </a:lnTo>
                <a:lnTo>
                  <a:pt x="2102063" y="10716"/>
                </a:lnTo>
                <a:cubicBezTo>
                  <a:pt x="1055458" y="117004"/>
                  <a:pt x="238732" y="1000895"/>
                  <a:pt x="238732" y="2075543"/>
                </a:cubicBezTo>
                <a:cubicBezTo>
                  <a:pt x="238732" y="3150191"/>
                  <a:pt x="1055458" y="4034082"/>
                  <a:pt x="2102063" y="4140370"/>
                </a:cubicBezTo>
                <a:lnTo>
                  <a:pt x="2194909" y="4145059"/>
                </a:lnTo>
                <a:lnTo>
                  <a:pt x="2075543" y="4151086"/>
                </a:lnTo>
                <a:cubicBezTo>
                  <a:pt x="929252" y="4151086"/>
                  <a:pt x="0" y="3221834"/>
                  <a:pt x="0" y="2075543"/>
                </a:cubicBezTo>
                <a:cubicBezTo>
                  <a:pt x="0" y="929252"/>
                  <a:pt x="929252" y="0"/>
                  <a:pt x="2075543" y="0"/>
                </a:cubicBez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pPr>
            <a:endParaRPr lang="zh-CN" altLang="en-US" sz="3200" dirty="0">
              <a:solidFill>
                <a:schemeClr val="tx1"/>
              </a:solidFill>
              <a:latin typeface="黑体" panose="02010609060101010101" pitchFamily="49" charset="-122"/>
              <a:ea typeface="黑体" panose="02010609060101010101" pitchFamily="49" charset="-122"/>
            </a:endParaRPr>
          </a:p>
        </p:txBody>
      </p:sp>
      <p:sp>
        <p:nvSpPr>
          <p:cNvPr id="4" name="任意多边形 3"/>
          <p:cNvSpPr/>
          <p:nvPr>
            <p:custDataLst>
              <p:tags r:id="rId2"/>
            </p:custDataLst>
          </p:nvPr>
        </p:nvSpPr>
        <p:spPr>
          <a:xfrm rot="10800000">
            <a:off x="3649995" y="1694157"/>
            <a:ext cx="2460237" cy="4650080"/>
          </a:xfrm>
          <a:custGeom>
            <a:avLst/>
            <a:gdLst>
              <a:gd name="connsiteX0" fmla="*/ 2075543 w 2194909"/>
              <a:gd name="connsiteY0" fmla="*/ 0 h 4151086"/>
              <a:gd name="connsiteX1" fmla="*/ 2194909 w 2194909"/>
              <a:gd name="connsiteY1" fmla="*/ 6028 h 4151086"/>
              <a:gd name="connsiteX2" fmla="*/ 2102063 w 2194909"/>
              <a:gd name="connsiteY2" fmla="*/ 10716 h 4151086"/>
              <a:gd name="connsiteX3" fmla="*/ 238732 w 2194909"/>
              <a:gd name="connsiteY3" fmla="*/ 2075543 h 4151086"/>
              <a:gd name="connsiteX4" fmla="*/ 2102063 w 2194909"/>
              <a:gd name="connsiteY4" fmla="*/ 4140370 h 4151086"/>
              <a:gd name="connsiteX5" fmla="*/ 2194909 w 2194909"/>
              <a:gd name="connsiteY5" fmla="*/ 4145059 h 4151086"/>
              <a:gd name="connsiteX6" fmla="*/ 2075543 w 2194909"/>
              <a:gd name="connsiteY6" fmla="*/ 4151086 h 4151086"/>
              <a:gd name="connsiteX7" fmla="*/ 0 w 2194909"/>
              <a:gd name="connsiteY7" fmla="*/ 2075543 h 4151086"/>
              <a:gd name="connsiteX8" fmla="*/ 2075543 w 2194909"/>
              <a:gd name="connsiteY8" fmla="*/ 0 h 415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909" h="4151086">
                <a:moveTo>
                  <a:pt x="2075543" y="0"/>
                </a:moveTo>
                <a:lnTo>
                  <a:pt x="2194909" y="6028"/>
                </a:lnTo>
                <a:lnTo>
                  <a:pt x="2102063" y="10716"/>
                </a:lnTo>
                <a:cubicBezTo>
                  <a:pt x="1055458" y="117004"/>
                  <a:pt x="238732" y="1000895"/>
                  <a:pt x="238732" y="2075543"/>
                </a:cubicBezTo>
                <a:cubicBezTo>
                  <a:pt x="238732" y="3150191"/>
                  <a:pt x="1055458" y="4034082"/>
                  <a:pt x="2102063" y="4140370"/>
                </a:cubicBezTo>
                <a:lnTo>
                  <a:pt x="2194909" y="4145059"/>
                </a:lnTo>
                <a:lnTo>
                  <a:pt x="2075543" y="4151086"/>
                </a:lnTo>
                <a:cubicBezTo>
                  <a:pt x="929252" y="4151086"/>
                  <a:pt x="0" y="3221834"/>
                  <a:pt x="0" y="2075543"/>
                </a:cubicBezTo>
                <a:cubicBezTo>
                  <a:pt x="0" y="929252"/>
                  <a:pt x="929252" y="0"/>
                  <a:pt x="207554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pPr>
            <a:endParaRPr lang="zh-CN" altLang="en-US" sz="3200" dirty="0">
              <a:solidFill>
                <a:schemeClr val="tx1"/>
              </a:solidFill>
              <a:highlight>
                <a:srgbClr val="FF0000"/>
              </a:highlight>
              <a:latin typeface="黑体" panose="02010609060101010101" pitchFamily="49" charset="-122"/>
              <a:ea typeface="黑体" panose="02010609060101010101" pitchFamily="49" charset="-122"/>
            </a:endParaRPr>
          </a:p>
        </p:txBody>
      </p:sp>
      <p:sp>
        <p:nvSpPr>
          <p:cNvPr id="5" name="圆角矩形 4"/>
          <p:cNvSpPr/>
          <p:nvPr>
            <p:custDataLst>
              <p:tags r:id="rId3"/>
            </p:custDataLst>
          </p:nvPr>
        </p:nvSpPr>
        <p:spPr>
          <a:xfrm>
            <a:off x="7306310" y="2552065"/>
            <a:ext cx="4676140" cy="968375"/>
          </a:xfrm>
          <a:prstGeom prst="roundRect">
            <a:avLst>
              <a:gd name="adj" fmla="val 50000"/>
            </a:avLst>
          </a:prstGeom>
          <a:solidFill>
            <a:schemeClr val="bg1"/>
          </a:solidFill>
          <a:ln>
            <a:solidFill>
              <a:srgbClr val="4276AA"/>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200" dirty="0">
              <a:solidFill>
                <a:schemeClr val="tx1"/>
              </a:solidFill>
              <a:latin typeface="黑体" panose="02010609060101010101" pitchFamily="49" charset="-122"/>
              <a:ea typeface="黑体" panose="02010609060101010101" pitchFamily="49" charset="-122"/>
            </a:endParaRPr>
          </a:p>
        </p:txBody>
      </p:sp>
      <p:sp>
        <p:nvSpPr>
          <p:cNvPr id="6" name="椭圆 5"/>
          <p:cNvSpPr/>
          <p:nvPr>
            <p:custDataLst>
              <p:tags r:id="rId4"/>
            </p:custDataLst>
          </p:nvPr>
        </p:nvSpPr>
        <p:spPr>
          <a:xfrm>
            <a:off x="7091984" y="2739853"/>
            <a:ext cx="683103" cy="683103"/>
          </a:xfrm>
          <a:prstGeom prst="ellipse">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200" dirty="0">
              <a:solidFill>
                <a:schemeClr val="tx1"/>
              </a:solidFill>
              <a:latin typeface="黑体" panose="02010609060101010101" pitchFamily="49" charset="-122"/>
              <a:ea typeface="黑体" panose="02010609060101010101" pitchFamily="49" charset="-122"/>
            </a:endParaRPr>
          </a:p>
        </p:txBody>
      </p:sp>
      <p:sp>
        <p:nvSpPr>
          <p:cNvPr id="7" name="文本框 54"/>
          <p:cNvSpPr txBox="1">
            <a:spLocks noChangeArrowheads="1"/>
          </p:cNvSpPr>
          <p:nvPr>
            <p:custDataLst>
              <p:tags r:id="rId5"/>
            </p:custDataLst>
          </p:nvPr>
        </p:nvSpPr>
        <p:spPr bwMode="auto">
          <a:xfrm>
            <a:off x="7785865" y="2830521"/>
            <a:ext cx="416078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b="1" dirty="0">
                <a:latin typeface="黑体" panose="02010609060101010101" pitchFamily="49" charset="-122"/>
                <a:ea typeface="黑体" panose="02010609060101010101" pitchFamily="49" charset="-122"/>
              </a:rPr>
              <a:t>英国对北美实行高压统治</a:t>
            </a:r>
            <a:endParaRPr lang="zh-CN" altLang="en-US" b="1" dirty="0">
              <a:latin typeface="黑体" panose="02010609060101010101" pitchFamily="49" charset="-122"/>
              <a:ea typeface="黑体" panose="02010609060101010101" pitchFamily="49" charset="-122"/>
            </a:endParaRPr>
          </a:p>
        </p:txBody>
      </p:sp>
      <p:sp>
        <p:nvSpPr>
          <p:cNvPr id="16" name="圆角矩形 15"/>
          <p:cNvSpPr/>
          <p:nvPr>
            <p:custDataLst>
              <p:tags r:id="rId6"/>
            </p:custDataLst>
          </p:nvPr>
        </p:nvSpPr>
        <p:spPr>
          <a:xfrm>
            <a:off x="7306310" y="4214495"/>
            <a:ext cx="4675505" cy="1105535"/>
          </a:xfrm>
          <a:prstGeom prst="roundRect">
            <a:avLst>
              <a:gd name="adj" fmla="val 50000"/>
            </a:avLst>
          </a:prstGeom>
          <a:solidFill>
            <a:schemeClr val="bg1"/>
          </a:solidFill>
          <a:ln>
            <a:solidFill>
              <a:srgbClr val="4276AA"/>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200" dirty="0">
              <a:solidFill>
                <a:schemeClr val="tx1"/>
              </a:solidFill>
              <a:latin typeface="黑体" panose="02010609060101010101" pitchFamily="49" charset="-122"/>
              <a:ea typeface="黑体" panose="02010609060101010101" pitchFamily="49" charset="-122"/>
            </a:endParaRPr>
          </a:p>
        </p:txBody>
      </p:sp>
      <p:sp>
        <p:nvSpPr>
          <p:cNvPr id="17" name="椭圆 16"/>
          <p:cNvSpPr/>
          <p:nvPr>
            <p:custDataLst>
              <p:tags r:id="rId7"/>
            </p:custDataLst>
          </p:nvPr>
        </p:nvSpPr>
        <p:spPr>
          <a:xfrm>
            <a:off x="6923710" y="4425530"/>
            <a:ext cx="683103" cy="683103"/>
          </a:xfrm>
          <a:prstGeom prst="ellipse">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200" dirty="0">
              <a:solidFill>
                <a:schemeClr val="tx1"/>
              </a:solidFill>
              <a:latin typeface="黑体" panose="02010609060101010101" pitchFamily="49" charset="-122"/>
              <a:ea typeface="黑体" panose="02010609060101010101" pitchFamily="49" charset="-122"/>
            </a:endParaRPr>
          </a:p>
        </p:txBody>
      </p:sp>
      <p:sp>
        <p:nvSpPr>
          <p:cNvPr id="48" name="文本框 55"/>
          <p:cNvSpPr txBox="1">
            <a:spLocks noChangeArrowheads="1"/>
          </p:cNvSpPr>
          <p:nvPr>
            <p:custDataLst>
              <p:tags r:id="rId8"/>
            </p:custDataLst>
          </p:nvPr>
        </p:nvSpPr>
        <p:spPr bwMode="auto">
          <a:xfrm>
            <a:off x="7738519" y="4544695"/>
            <a:ext cx="4255474" cy="44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eaLnBrk="1" hangingPunct="1">
              <a:spcBef>
                <a:spcPct val="0"/>
              </a:spcBef>
              <a:buFontTx/>
              <a:buNone/>
            </a:pPr>
            <a:r>
              <a:rPr lang="zh-CN" altLang="en-US" sz="2600" b="1" dirty="0">
                <a:latin typeface="黑体" panose="02010609060101010101" pitchFamily="49" charset="-122"/>
                <a:ea typeface="黑体" panose="02010609060101010101" pitchFamily="49" charset="-122"/>
              </a:rPr>
              <a:t>英国压制北美资本主义发展</a:t>
            </a:r>
            <a:endParaRPr lang="zh-CN" altLang="en-US" sz="2600" b="1" dirty="0">
              <a:latin typeface="黑体" panose="02010609060101010101" pitchFamily="49" charset="-122"/>
              <a:ea typeface="黑体" panose="02010609060101010101" pitchFamily="49" charset="-122"/>
            </a:endParaRPr>
          </a:p>
        </p:txBody>
      </p:sp>
      <p:sp>
        <p:nvSpPr>
          <p:cNvPr id="8" name="圆角矩形 7"/>
          <p:cNvSpPr/>
          <p:nvPr>
            <p:custDataLst>
              <p:tags r:id="rId9"/>
            </p:custDataLst>
          </p:nvPr>
        </p:nvSpPr>
        <p:spPr>
          <a:xfrm rot="10800000">
            <a:off x="398145" y="2613025"/>
            <a:ext cx="4406900" cy="845820"/>
          </a:xfrm>
          <a:prstGeom prst="roundRect">
            <a:avLst>
              <a:gd name="adj" fmla="val 50000"/>
            </a:avLst>
          </a:prstGeom>
          <a:solidFill>
            <a:schemeClr val="bg1"/>
          </a:solidFill>
          <a:ln>
            <a:solidFill>
              <a:srgbClr val="5E5CA2"/>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555" dirty="0">
              <a:solidFill>
                <a:schemeClr val="tx1"/>
              </a:solidFill>
              <a:latin typeface="黑体" panose="02010609060101010101" pitchFamily="49" charset="-122"/>
              <a:ea typeface="黑体" panose="02010609060101010101" pitchFamily="49" charset="-122"/>
            </a:endParaRPr>
          </a:p>
        </p:txBody>
      </p:sp>
      <p:sp>
        <p:nvSpPr>
          <p:cNvPr id="9" name="椭圆 8"/>
          <p:cNvSpPr/>
          <p:nvPr>
            <p:custDataLst>
              <p:tags r:id="rId10"/>
            </p:custDataLst>
          </p:nvPr>
        </p:nvSpPr>
        <p:spPr>
          <a:xfrm rot="10800000">
            <a:off x="4296295" y="2706198"/>
            <a:ext cx="683103" cy="6831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555" dirty="0">
              <a:solidFill>
                <a:schemeClr val="tx1"/>
              </a:solidFill>
              <a:latin typeface="黑体" panose="02010609060101010101" pitchFamily="49" charset="-122"/>
              <a:ea typeface="黑体" panose="02010609060101010101" pitchFamily="49" charset="-122"/>
            </a:endParaRPr>
          </a:p>
        </p:txBody>
      </p:sp>
      <p:sp>
        <p:nvSpPr>
          <p:cNvPr id="10" name="文本框 59"/>
          <p:cNvSpPr txBox="1">
            <a:spLocks noChangeArrowheads="1"/>
          </p:cNvSpPr>
          <p:nvPr>
            <p:custDataLst>
              <p:tags r:id="rId11"/>
            </p:custDataLst>
          </p:nvPr>
        </p:nvSpPr>
        <p:spPr bwMode="auto">
          <a:xfrm>
            <a:off x="905576" y="2739218"/>
            <a:ext cx="347027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3200" b="1" dirty="0">
                <a:latin typeface="黑体" panose="02010609060101010101" pitchFamily="49" charset="-122"/>
                <a:ea typeface="黑体" panose="02010609060101010101" pitchFamily="49" charset="-122"/>
              </a:rPr>
              <a:t>美利坚民族形成</a:t>
            </a:r>
            <a:endParaRPr lang="zh-CN" altLang="en-US" sz="3200" b="1" dirty="0">
              <a:latin typeface="黑体" panose="02010609060101010101" pitchFamily="49" charset="-122"/>
              <a:ea typeface="黑体" panose="02010609060101010101" pitchFamily="49" charset="-122"/>
            </a:endParaRPr>
          </a:p>
        </p:txBody>
      </p:sp>
      <p:sp>
        <p:nvSpPr>
          <p:cNvPr id="30" name="圆角矩形 29"/>
          <p:cNvSpPr/>
          <p:nvPr>
            <p:custDataLst>
              <p:tags r:id="rId12"/>
            </p:custDataLst>
          </p:nvPr>
        </p:nvSpPr>
        <p:spPr>
          <a:xfrm rot="10800000">
            <a:off x="473075" y="4214495"/>
            <a:ext cx="4331970" cy="1106805"/>
          </a:xfrm>
          <a:prstGeom prst="roundRect">
            <a:avLst>
              <a:gd name="adj" fmla="val 50000"/>
            </a:avLst>
          </a:prstGeom>
          <a:solidFill>
            <a:schemeClr val="bg1"/>
          </a:solidFill>
          <a:ln>
            <a:solidFill>
              <a:srgbClr val="5E5CA2"/>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555" dirty="0">
              <a:solidFill>
                <a:schemeClr val="tx1"/>
              </a:solidFill>
              <a:latin typeface="黑体" panose="02010609060101010101" pitchFamily="49" charset="-122"/>
              <a:ea typeface="黑体" panose="02010609060101010101" pitchFamily="49" charset="-122"/>
            </a:endParaRPr>
          </a:p>
        </p:txBody>
      </p:sp>
      <p:sp>
        <p:nvSpPr>
          <p:cNvPr id="31" name="椭圆 30"/>
          <p:cNvSpPr/>
          <p:nvPr>
            <p:custDataLst>
              <p:tags r:id="rId13"/>
            </p:custDataLst>
          </p:nvPr>
        </p:nvSpPr>
        <p:spPr>
          <a:xfrm rot="10800000">
            <a:off x="4363605" y="4426165"/>
            <a:ext cx="683103" cy="6831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hangingPunct="1">
              <a:spcBef>
                <a:spcPts val="0"/>
              </a:spcBef>
              <a:spcAft>
                <a:spcPts val="0"/>
              </a:spcAft>
            </a:pPr>
            <a:endParaRPr lang="zh-CN" altLang="en-US" sz="3555" dirty="0">
              <a:solidFill>
                <a:schemeClr val="tx1"/>
              </a:solidFill>
              <a:latin typeface="黑体" panose="02010609060101010101" pitchFamily="49" charset="-122"/>
              <a:ea typeface="黑体" panose="02010609060101010101" pitchFamily="49" charset="-122"/>
            </a:endParaRPr>
          </a:p>
        </p:txBody>
      </p:sp>
      <p:sp>
        <p:nvSpPr>
          <p:cNvPr id="53" name="文本框 60"/>
          <p:cNvSpPr txBox="1">
            <a:spLocks noChangeArrowheads="1"/>
          </p:cNvSpPr>
          <p:nvPr>
            <p:custDataLst>
              <p:tags r:id="rId14"/>
            </p:custDataLst>
          </p:nvPr>
        </p:nvSpPr>
        <p:spPr bwMode="auto">
          <a:xfrm>
            <a:off x="749935" y="4300220"/>
            <a:ext cx="354636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zh-CN" altLang="en-US" sz="3200" b="1" dirty="0">
                <a:latin typeface="黑体" panose="02010609060101010101" pitchFamily="49" charset="-122"/>
                <a:ea typeface="黑体" panose="02010609060101010101" pitchFamily="49" charset="-122"/>
              </a:rPr>
              <a:t>北美资本主义经济开始发展</a:t>
            </a:r>
            <a:endParaRPr lang="zh-CN" altLang="en-US" sz="3200" b="1" dirty="0">
              <a:latin typeface="黑体" panose="02010609060101010101" pitchFamily="49" charset="-122"/>
              <a:ea typeface="黑体" panose="02010609060101010101" pitchFamily="49" charset="-122"/>
            </a:endParaRPr>
          </a:p>
        </p:txBody>
      </p:sp>
      <p:sp>
        <p:nvSpPr>
          <p:cNvPr id="13" name="文本框 12"/>
          <p:cNvSpPr txBox="1"/>
          <p:nvPr/>
        </p:nvSpPr>
        <p:spPr>
          <a:xfrm>
            <a:off x="4083050" y="3358515"/>
            <a:ext cx="3230880" cy="101473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6000">
              <a:solidFill>
                <a:schemeClr val="tx1">
                  <a:lumMod val="65000"/>
                  <a:lumOff val="35000"/>
                </a:schemeClr>
              </a:solidFill>
              <a:latin typeface="汉仪古趣繁" panose="00020600040101010101" charset="-122"/>
              <a:ea typeface="汉仪古趣繁" panose="00020600040101010101" charset="-122"/>
            </a:endParaRPr>
          </a:p>
        </p:txBody>
      </p:sp>
      <p:sp>
        <p:nvSpPr>
          <p:cNvPr id="14" name="文本框 13"/>
          <p:cNvSpPr txBox="1"/>
          <p:nvPr/>
        </p:nvSpPr>
        <p:spPr>
          <a:xfrm>
            <a:off x="383167" y="971476"/>
            <a:ext cx="11454130" cy="1323439"/>
          </a:xfrm>
          <a:prstGeom prst="rect">
            <a:avLst/>
          </a:prstGeom>
          <a:solidFill>
            <a:schemeClr val="accent2">
              <a:lumMod val="20000"/>
              <a:lumOff val="80000"/>
            </a:schemeClr>
          </a:solidFill>
        </p:spPr>
        <p:txBody>
          <a:bodyPr wrap="square" rtlCol="0" anchor="t">
            <a:spAutoFit/>
          </a:bodyPr>
          <a:lstStyle/>
          <a:p>
            <a:pPr algn="ctr"/>
            <a:r>
              <a:rPr lang="zh-CN" altLang="en-US" sz="4000" dirty="0">
                <a:latin typeface="黑体" panose="02010609060101010101" pitchFamily="49" charset="-122"/>
                <a:ea typeface="黑体" panose="02010609060101010101" pitchFamily="49" charset="-122"/>
                <a:sym typeface="+mn-ea"/>
              </a:rPr>
              <a:t>根本原因：英国殖民统治严重阻碍了北美资本主义经济发展</a:t>
            </a:r>
            <a:endParaRPr lang="zh-CN" altLang="en-US" sz="4000" dirty="0">
              <a:latin typeface="黑体" panose="02010609060101010101" pitchFamily="49" charset="-122"/>
              <a:ea typeface="黑体" panose="02010609060101010101" pitchFamily="49" charset="-122"/>
              <a:sym typeface="+mn-ea"/>
            </a:endParaRPr>
          </a:p>
        </p:txBody>
      </p:sp>
      <p:sp>
        <p:nvSpPr>
          <p:cNvPr id="19" name="文本框 2"/>
          <p:cNvSpPr txBox="1"/>
          <p:nvPr/>
        </p:nvSpPr>
        <p:spPr>
          <a:xfrm>
            <a:off x="2378123" y="90561"/>
            <a:ext cx="7636510" cy="645160"/>
          </a:xfrm>
          <a:prstGeom prst="rect">
            <a:avLst/>
          </a:prstGeom>
          <a:noFill/>
        </p:spPr>
        <p:txBody>
          <a:bodyPr wrap="square" rtlCol="0" anchor="t">
            <a:spAutoFit/>
          </a:bodyPr>
          <a:lstStyle/>
          <a:p>
            <a:pPr lvl="2" algn="l">
              <a:buBlip>
                <a:blip r:embed="rId15"/>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1.2"/>
                                          </p:val>
                                        </p:tav>
                                      </p:tavLst>
                                    </p:anim>
                                    <p:anim calcmode="lin" valueType="num">
                                      <p:cBhvr>
                                        <p:cTn id="8" dur="500" fill="hold"/>
                                        <p:tgtEl>
                                          <p:spTgt spid="2"/>
                                        </p:tgtEl>
                                        <p:attrNameLst>
                                          <p:attrName>ppt_h</p:attrName>
                                        </p:attrNameLst>
                                      </p:cBhvr>
                                      <p:tavLst>
                                        <p:tav tm="0">
                                          <p:val>
                                            <p:fltVal val="0"/>
                                          </p:val>
                                        </p:tav>
                                        <p:tav tm="100000">
                                          <p:val>
                                            <p:strVal val="#ppt_h*1.2"/>
                                          </p:val>
                                        </p:tav>
                                      </p:tavLst>
                                    </p:anim>
                                    <p:animEffect transition="in" filter="fade">
                                      <p:cBhvr>
                                        <p:cTn id="9" dur="500"/>
                                        <p:tgtEl>
                                          <p:spTgt spid="2"/>
                                        </p:tgtEl>
                                      </p:cBhvr>
                                    </p:animEffect>
                                    <p:anim to="" calcmode="lin" valueType="num">
                                      <p:cBhvr>
                                        <p:cTn id="10" dur="500" fill="hold">
                                          <p:stCondLst>
                                            <p:cond delay="0"/>
                                          </p:stCondLst>
                                        </p:cTn>
                                        <p:tgtEl>
                                          <p:spTgt spid="2"/>
                                        </p:tgtEl>
                                        <p:attrNameLst>
                                          <p:attrName>ppt_x</p:attrName>
                                        </p:attrNameLst>
                                      </p:cBhvr>
                                      <p:tavLst>
                                        <p:tav tm="0">
                                          <p:val>
                                            <p:fltVal val="0.64909"/>
                                          </p:val>
                                        </p:tav>
                                        <p:tav tm="100000">
                                          <p:val>
                                            <p:fltVal val="0.50773"/>
                                          </p:val>
                                        </p:tav>
                                      </p:tavLst>
                                    </p:anim>
                                    <p:anim to="" calcmode="lin" valueType="num">
                                      <p:cBhvr>
                                        <p:cTn id="11" dur="500" fill="hold">
                                          <p:stCondLst>
                                            <p:cond delay="0"/>
                                          </p:stCondLst>
                                        </p:cTn>
                                        <p:tgtEl>
                                          <p:spTgt spid="2"/>
                                        </p:tgtEl>
                                        <p:attrNameLst>
                                          <p:attrName>ppt_y</p:attrName>
                                        </p:attrNameLst>
                                      </p:cBhvr>
                                      <p:tavLst>
                                        <p:tav tm="0">
                                          <p:val>
                                            <p:fltVal val="0.5"/>
                                          </p:val>
                                        </p:tav>
                                        <p:tav tm="100000">
                                          <p:val>
                                            <p:fltVal val="0.58606"/>
                                          </p:val>
                                        </p:tav>
                                      </p:tavLst>
                                    </p:anim>
                                  </p:childTnLst>
                                </p:cTn>
                              </p:par>
                              <p:par>
                                <p:cTn id="12" presetID="53" presetClass="entr" presetSubtype="16"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1.2"/>
                                          </p:val>
                                        </p:tav>
                                      </p:tavLst>
                                    </p:anim>
                                    <p:anim calcmode="lin" valueType="num">
                                      <p:cBhvr>
                                        <p:cTn id="15" dur="500" fill="hold"/>
                                        <p:tgtEl>
                                          <p:spTgt spid="10"/>
                                        </p:tgtEl>
                                        <p:attrNameLst>
                                          <p:attrName>ppt_h</p:attrName>
                                        </p:attrNameLst>
                                      </p:cBhvr>
                                      <p:tavLst>
                                        <p:tav tm="0">
                                          <p:val>
                                            <p:fltVal val="0"/>
                                          </p:val>
                                        </p:tav>
                                        <p:tav tm="100000">
                                          <p:val>
                                            <p:strVal val="#ppt_h*1.2"/>
                                          </p:val>
                                        </p:tav>
                                      </p:tavLst>
                                    </p:anim>
                                    <p:animEffect transition="in" filter="fade">
                                      <p:cBhvr>
                                        <p:cTn id="16" dur="500"/>
                                        <p:tgtEl>
                                          <p:spTgt spid="10"/>
                                        </p:tgtEl>
                                      </p:cBhvr>
                                    </p:animEffect>
                                    <p:anim to="" calcmode="lin" valueType="num">
                                      <p:cBhvr>
                                        <p:cTn id="17" dur="500" fill="hold">
                                          <p:stCondLst>
                                            <p:cond delay="0"/>
                                          </p:stCondLst>
                                        </p:cTn>
                                        <p:tgtEl>
                                          <p:spTgt spid="10"/>
                                        </p:tgtEl>
                                        <p:attrNameLst>
                                          <p:attrName>ppt_x</p:attrName>
                                        </p:attrNameLst>
                                      </p:cBhvr>
                                      <p:tavLst>
                                        <p:tav tm="0">
                                          <p:val>
                                            <p:fltVal val="0.64909"/>
                                          </p:val>
                                        </p:tav>
                                        <p:tav tm="100000">
                                          <p:val>
                                            <p:fltVal val="0.32484"/>
                                          </p:val>
                                        </p:tav>
                                      </p:tavLst>
                                    </p:anim>
                                    <p:anim to="" calcmode="lin" valueType="num">
                                      <p:cBhvr>
                                        <p:cTn id="18" dur="500" fill="hold">
                                          <p:stCondLst>
                                            <p:cond delay="0"/>
                                          </p:stCondLst>
                                        </p:cTn>
                                        <p:tgtEl>
                                          <p:spTgt spid="10"/>
                                        </p:tgtEl>
                                        <p:attrNameLst>
                                          <p:attrName>ppt_y</p:attrName>
                                        </p:attrNameLst>
                                      </p:cBhvr>
                                      <p:tavLst>
                                        <p:tav tm="0">
                                          <p:val>
                                            <p:fltVal val="0.5"/>
                                          </p:val>
                                        </p:tav>
                                        <p:tav tm="100000">
                                          <p:val>
                                            <p:fltVal val="0.44935"/>
                                          </p:val>
                                        </p:tav>
                                      </p:tavLst>
                                    </p:anim>
                                  </p:childTnLst>
                                </p:cTn>
                              </p:par>
                              <p:par>
                                <p:cTn id="19" presetID="35" presetClass="path" presetSubtype="0" accel="50000" decel="50000" fill="hold" grpId="1" nodeType="withEffect">
                                  <p:stCondLst>
                                    <p:cond delay="0"/>
                                  </p:stCondLst>
                                  <p:childTnLst>
                                    <p:anim calcmode="lin" valueType="num">
                                      <p:cBhvr additive="base">
                                        <p:cTn id="20" dur="500" fill="hold">
                                          <p:stCondLst>
                                            <p:cond delay="0"/>
                                          </p:stCondLst>
                                        </p:cTn>
                                        <p:tgtEl>
                                          <p:spTgt spid="2"/>
                                        </p:tgtEl>
                                        <p:attrNameLst>
                                          <p:attrName>ppt_x</p:attrName>
                                        </p:attrNameLst>
                                      </p:cBhvr>
                                      <p:tavLst>
                                        <p:tav tm="0">
                                          <p:val>
                                            <p:strVal val="ppt_x"/>
                                          </p:val>
                                        </p:tav>
                                        <p:tav tm="100000">
                                          <p:val>
                                            <p:fltVal val="0.73212"/>
                                          </p:val>
                                        </p:tav>
                                      </p:tavLst>
                                    </p:anim>
                                    <p:anim calcmode="lin" valueType="num">
                                      <p:cBhvr additive="base">
                                        <p:cTn id="21"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22"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24" presetID="53"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1.2"/>
                                          </p:val>
                                        </p:tav>
                                      </p:tavLst>
                                    </p:anim>
                                    <p:anim calcmode="lin" valueType="num">
                                      <p:cBhvr>
                                        <p:cTn id="27" dur="500" fill="hold"/>
                                        <p:tgtEl>
                                          <p:spTgt spid="4"/>
                                        </p:tgtEl>
                                        <p:attrNameLst>
                                          <p:attrName>ppt_h</p:attrName>
                                        </p:attrNameLst>
                                      </p:cBhvr>
                                      <p:tavLst>
                                        <p:tav tm="0">
                                          <p:val>
                                            <p:fltVal val="0"/>
                                          </p:val>
                                        </p:tav>
                                        <p:tav tm="100000">
                                          <p:val>
                                            <p:strVal val="#ppt_h*1.2"/>
                                          </p:val>
                                        </p:tav>
                                      </p:tavLst>
                                    </p:anim>
                                    <p:animEffect transition="in" filter="fade">
                                      <p:cBhvr>
                                        <p:cTn id="28" dur="500"/>
                                        <p:tgtEl>
                                          <p:spTgt spid="4"/>
                                        </p:tgtEl>
                                      </p:cBhvr>
                                    </p:animEffect>
                                    <p:anim to="" calcmode="lin" valueType="num">
                                      <p:cBhvr>
                                        <p:cTn id="29" dur="500" fill="hold">
                                          <p:stCondLst>
                                            <p:cond delay="0"/>
                                          </p:stCondLst>
                                        </p:cTn>
                                        <p:tgtEl>
                                          <p:spTgt spid="4"/>
                                        </p:tgtEl>
                                        <p:attrNameLst>
                                          <p:attrName>ppt_x</p:attrName>
                                        </p:attrNameLst>
                                      </p:cBhvr>
                                      <p:tavLst>
                                        <p:tav tm="0">
                                          <p:val>
                                            <p:fltVal val="0.64909"/>
                                          </p:val>
                                        </p:tav>
                                        <p:tav tm="100000">
                                          <p:val>
                                            <p:fltVal val="0.5304"/>
                                          </p:val>
                                        </p:tav>
                                      </p:tavLst>
                                    </p:anim>
                                    <p:anim to="" calcmode="lin" valueType="num">
                                      <p:cBhvr>
                                        <p:cTn id="30" dur="500" fill="hold">
                                          <p:stCondLst>
                                            <p:cond delay="0"/>
                                          </p:stCondLst>
                                        </p:cTn>
                                        <p:tgtEl>
                                          <p:spTgt spid="4"/>
                                        </p:tgtEl>
                                        <p:attrNameLst>
                                          <p:attrName>ppt_y</p:attrName>
                                        </p:attrNameLst>
                                      </p:cBhvr>
                                      <p:tavLst>
                                        <p:tav tm="0">
                                          <p:val>
                                            <p:fltVal val="0.5"/>
                                          </p:val>
                                        </p:tav>
                                        <p:tav tm="100000">
                                          <p:val>
                                            <p:fltVal val="0.58606"/>
                                          </p:val>
                                        </p:tav>
                                      </p:tavLst>
                                    </p:anim>
                                  </p:childTnLst>
                                </p:cTn>
                              </p:par>
                              <p:par>
                                <p:cTn id="31" presetID="35" presetClass="path" presetSubtype="0" accel="50000" decel="50000" fill="hold" grpId="2" nodeType="withEffect">
                                  <p:stCondLst>
                                    <p:cond delay="0"/>
                                  </p:stCondLst>
                                  <p:childTnLst>
                                    <p:anim calcmode="lin" valueType="num">
                                      <p:cBhvr additive="base">
                                        <p:cTn id="32" dur="500" fill="hold">
                                          <p:stCondLst>
                                            <p:cond delay="0"/>
                                          </p:stCondLst>
                                        </p:cTn>
                                        <p:tgtEl>
                                          <p:spTgt spid="2"/>
                                        </p:tgtEl>
                                        <p:attrNameLst>
                                          <p:attrName>ppt_x</p:attrName>
                                        </p:attrNameLst>
                                      </p:cBhvr>
                                      <p:tavLst>
                                        <p:tav tm="0">
                                          <p:val>
                                            <p:strVal val="ppt_x"/>
                                          </p:val>
                                        </p:tav>
                                        <p:tav tm="100000">
                                          <p:val>
                                            <p:fltVal val="0.73212"/>
                                          </p:val>
                                        </p:tav>
                                      </p:tavLst>
                                    </p:anim>
                                    <p:anim calcmode="lin" valueType="num">
                                      <p:cBhvr additive="base">
                                        <p:cTn id="33"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34"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35"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36" presetID="35" presetClass="path" presetSubtype="0" accel="50000" decel="50000" fill="hold" grpId="1" nodeType="withEffect">
                                  <p:stCondLst>
                                    <p:cond delay="0"/>
                                  </p:stCondLst>
                                  <p:childTnLst>
                                    <p:anim calcmode="lin" valueType="num">
                                      <p:cBhvr additive="base">
                                        <p:cTn id="37" dur="500" fill="hold">
                                          <p:stCondLst>
                                            <p:cond delay="0"/>
                                          </p:stCondLst>
                                        </p:cTn>
                                        <p:tgtEl>
                                          <p:spTgt spid="10"/>
                                        </p:tgtEl>
                                        <p:attrNameLst>
                                          <p:attrName>ppt_x</p:attrName>
                                        </p:attrNameLst>
                                      </p:cBhvr>
                                      <p:tavLst>
                                        <p:tav tm="0">
                                          <p:val>
                                            <p:strVal val="ppt_x"/>
                                          </p:val>
                                        </p:tav>
                                        <p:tav tm="100000">
                                          <p:val>
                                            <p:fltVal val="0.32484"/>
                                          </p:val>
                                        </p:tav>
                                      </p:tavLst>
                                    </p:anim>
                                    <p:anim calcmode="lin" valueType="num">
                                      <p:cBhvr additive="base">
                                        <p:cTn id="38"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39"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40" dur="500" fill="hold">
                                          <p:stCondLst>
                                            <p:cond delay="0"/>
                                          </p:stCondLst>
                                        </p:cTn>
                                        <p:tgtEl>
                                          <p:spTgt spid="10"/>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1.2"/>
                                          </p:val>
                                        </p:tav>
                                      </p:tavLst>
                                    </p:anim>
                                    <p:anim calcmode="lin" valueType="num">
                                      <p:cBhvr>
                                        <p:cTn id="46" dur="500" fill="hold"/>
                                        <p:tgtEl>
                                          <p:spTgt spid="7"/>
                                        </p:tgtEl>
                                        <p:attrNameLst>
                                          <p:attrName>ppt_h</p:attrName>
                                        </p:attrNameLst>
                                      </p:cBhvr>
                                      <p:tavLst>
                                        <p:tav tm="0">
                                          <p:val>
                                            <p:fltVal val="0"/>
                                          </p:val>
                                        </p:tav>
                                        <p:tav tm="100000">
                                          <p:val>
                                            <p:strVal val="#ppt_h*1.2"/>
                                          </p:val>
                                        </p:tav>
                                      </p:tavLst>
                                    </p:anim>
                                    <p:animEffect transition="in" filter="fade">
                                      <p:cBhvr>
                                        <p:cTn id="47" dur="500"/>
                                        <p:tgtEl>
                                          <p:spTgt spid="7"/>
                                        </p:tgtEl>
                                      </p:cBhvr>
                                    </p:animEffect>
                                    <p:anim to="" calcmode="lin" valueType="num">
                                      <p:cBhvr>
                                        <p:cTn id="48" dur="500" fill="hold">
                                          <p:stCondLst>
                                            <p:cond delay="0"/>
                                          </p:stCondLst>
                                        </p:cTn>
                                        <p:tgtEl>
                                          <p:spTgt spid="7"/>
                                        </p:tgtEl>
                                        <p:attrNameLst>
                                          <p:attrName>ppt_x</p:attrName>
                                        </p:attrNameLst>
                                      </p:cBhvr>
                                      <p:tavLst>
                                        <p:tav tm="0">
                                          <p:val>
                                            <p:fltVal val="0.64909"/>
                                          </p:val>
                                        </p:tav>
                                        <p:tav tm="100000">
                                          <p:val>
                                            <p:fltVal val="0.81013"/>
                                          </p:val>
                                        </p:tav>
                                      </p:tavLst>
                                    </p:anim>
                                    <p:anim to="" calcmode="lin" valueType="num">
                                      <p:cBhvr>
                                        <p:cTn id="49" dur="500" fill="hold">
                                          <p:stCondLst>
                                            <p:cond delay="0"/>
                                          </p:stCondLst>
                                        </p:cTn>
                                        <p:tgtEl>
                                          <p:spTgt spid="7"/>
                                        </p:tgtEl>
                                        <p:attrNameLst>
                                          <p:attrName>ppt_y</p:attrName>
                                        </p:attrNameLst>
                                      </p:cBhvr>
                                      <p:tavLst>
                                        <p:tav tm="0">
                                          <p:val>
                                            <p:fltVal val="0.5"/>
                                          </p:val>
                                        </p:tav>
                                        <p:tav tm="100000">
                                          <p:val>
                                            <p:fltVal val="0.45157"/>
                                          </p:val>
                                        </p:tav>
                                      </p:tavLst>
                                    </p:anim>
                                  </p:childTnLst>
                                </p:cTn>
                              </p:par>
                              <p:par>
                                <p:cTn id="50" presetID="35" presetClass="path" presetSubtype="0" accel="50000" decel="50000" fill="hold" grpId="3" nodeType="withEffect">
                                  <p:stCondLst>
                                    <p:cond delay="0"/>
                                  </p:stCondLst>
                                  <p:childTnLst>
                                    <p:anim calcmode="lin" valueType="num">
                                      <p:cBhvr additive="base">
                                        <p:cTn id="51" dur="500" fill="hold">
                                          <p:stCondLst>
                                            <p:cond delay="0"/>
                                          </p:stCondLst>
                                        </p:cTn>
                                        <p:tgtEl>
                                          <p:spTgt spid="2"/>
                                        </p:tgtEl>
                                        <p:attrNameLst>
                                          <p:attrName>ppt_x</p:attrName>
                                        </p:attrNameLst>
                                      </p:cBhvr>
                                      <p:tavLst>
                                        <p:tav tm="0">
                                          <p:val>
                                            <p:strVal val="ppt_x"/>
                                          </p:val>
                                        </p:tav>
                                        <p:tav tm="100000">
                                          <p:val>
                                            <p:fltVal val="0.60548"/>
                                          </p:val>
                                        </p:tav>
                                      </p:tavLst>
                                    </p:anim>
                                    <p:anim calcmode="lin" valueType="num">
                                      <p:cBhvr additive="base">
                                        <p:cTn id="52"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53"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grpId="2" nodeType="withEffect">
                                  <p:stCondLst>
                                    <p:cond delay="0"/>
                                  </p:stCondLst>
                                  <p:childTnLst>
                                    <p:anim calcmode="lin" valueType="num">
                                      <p:cBhvr additive="base">
                                        <p:cTn id="56" dur="500" fill="hold">
                                          <p:stCondLst>
                                            <p:cond delay="0"/>
                                          </p:stCondLst>
                                        </p:cTn>
                                        <p:tgtEl>
                                          <p:spTgt spid="10"/>
                                        </p:tgtEl>
                                        <p:attrNameLst>
                                          <p:attrName>ppt_x</p:attrName>
                                        </p:attrNameLst>
                                      </p:cBhvr>
                                      <p:tavLst>
                                        <p:tav tm="0">
                                          <p:val>
                                            <p:strVal val="ppt_x"/>
                                          </p:val>
                                        </p:tav>
                                        <p:tav tm="100000">
                                          <p:val>
                                            <p:fltVal val="0.1982"/>
                                          </p:val>
                                        </p:tav>
                                      </p:tavLst>
                                    </p:anim>
                                    <p:anim calcmode="lin" valueType="num">
                                      <p:cBhvr additive="base">
                                        <p:cTn id="57"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58"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grpId="1" nodeType="withEffect">
                                  <p:stCondLst>
                                    <p:cond delay="0"/>
                                  </p:stCondLst>
                                  <p:childTnLst>
                                    <p:anim calcmode="lin" valueType="num">
                                      <p:cBhvr additive="base">
                                        <p:cTn id="61" dur="500" fill="hold">
                                          <p:stCondLst>
                                            <p:cond delay="0"/>
                                          </p:stCondLst>
                                        </p:cTn>
                                        <p:tgtEl>
                                          <p:spTgt spid="4"/>
                                        </p:tgtEl>
                                        <p:attrNameLst>
                                          <p:attrName>ppt_x</p:attrName>
                                        </p:attrNameLst>
                                      </p:cBhvr>
                                      <p:tavLst>
                                        <p:tav tm="0">
                                          <p:val>
                                            <p:strVal val="ppt_x"/>
                                          </p:val>
                                        </p:tav>
                                        <p:tav tm="100000">
                                          <p:val>
                                            <p:fltVal val="0.40376"/>
                                          </p:val>
                                        </p:tav>
                                      </p:tavLst>
                                    </p:anim>
                                    <p:anim calcmode="lin" valueType="num">
                                      <p:cBhvr additive="base">
                                        <p:cTn id="62"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63"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65" presetID="53" presetClass="entr" presetSubtype="16"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1.2"/>
                                          </p:val>
                                        </p:tav>
                                      </p:tavLst>
                                    </p:anim>
                                    <p:anim calcmode="lin" valueType="num">
                                      <p:cBhvr>
                                        <p:cTn id="68" dur="500" fill="hold"/>
                                        <p:tgtEl>
                                          <p:spTgt spid="5"/>
                                        </p:tgtEl>
                                        <p:attrNameLst>
                                          <p:attrName>ppt_h</p:attrName>
                                        </p:attrNameLst>
                                      </p:cBhvr>
                                      <p:tavLst>
                                        <p:tav tm="0">
                                          <p:val>
                                            <p:fltVal val="0"/>
                                          </p:val>
                                        </p:tav>
                                        <p:tav tm="100000">
                                          <p:val>
                                            <p:strVal val="#ppt_h*1.2"/>
                                          </p:val>
                                        </p:tav>
                                      </p:tavLst>
                                    </p:anim>
                                    <p:animEffect transition="in" filter="fade">
                                      <p:cBhvr>
                                        <p:cTn id="69" dur="500"/>
                                        <p:tgtEl>
                                          <p:spTgt spid="5"/>
                                        </p:tgtEl>
                                      </p:cBhvr>
                                    </p:animEffect>
                                    <p:anim to="" calcmode="lin" valueType="num">
                                      <p:cBhvr>
                                        <p:cTn id="70" dur="500" fill="hold">
                                          <p:stCondLst>
                                            <p:cond delay="0"/>
                                          </p:stCondLst>
                                        </p:cTn>
                                        <p:tgtEl>
                                          <p:spTgt spid="5"/>
                                        </p:tgtEl>
                                        <p:attrNameLst>
                                          <p:attrName>ppt_x</p:attrName>
                                        </p:attrNameLst>
                                      </p:cBhvr>
                                      <p:tavLst>
                                        <p:tav tm="0">
                                          <p:val>
                                            <p:fltVal val="0.64909"/>
                                          </p:val>
                                        </p:tav>
                                        <p:tav tm="100000">
                                          <p:val>
                                            <p:fltVal val="0.78091"/>
                                          </p:val>
                                        </p:tav>
                                      </p:tavLst>
                                    </p:anim>
                                    <p:anim to="" calcmode="lin" valueType="num">
                                      <p:cBhvr>
                                        <p:cTn id="71" dur="500" fill="hold">
                                          <p:stCondLst>
                                            <p:cond delay="0"/>
                                          </p:stCondLst>
                                        </p:cTn>
                                        <p:tgtEl>
                                          <p:spTgt spid="5"/>
                                        </p:tgtEl>
                                        <p:attrNameLst>
                                          <p:attrName>ppt_y</p:attrName>
                                        </p:attrNameLst>
                                      </p:cBhvr>
                                      <p:tavLst>
                                        <p:tav tm="0">
                                          <p:val>
                                            <p:fltVal val="0.5"/>
                                          </p:val>
                                        </p:tav>
                                        <p:tav tm="100000">
                                          <p:val>
                                            <p:fltVal val="0.44273"/>
                                          </p:val>
                                        </p:tav>
                                      </p:tavLst>
                                    </p:anim>
                                  </p:childTnLst>
                                </p:cTn>
                              </p:par>
                              <p:par>
                                <p:cTn id="72" presetID="35" presetClass="path" presetSubtype="0" accel="50000" decel="50000" fill="hold" grpId="4" nodeType="withEffect">
                                  <p:stCondLst>
                                    <p:cond delay="0"/>
                                  </p:stCondLst>
                                  <p:childTnLst>
                                    <p:anim calcmode="lin" valueType="num">
                                      <p:cBhvr additive="base">
                                        <p:cTn id="73" dur="500" fill="hold">
                                          <p:stCondLst>
                                            <p:cond delay="0"/>
                                          </p:stCondLst>
                                        </p:cTn>
                                        <p:tgtEl>
                                          <p:spTgt spid="2"/>
                                        </p:tgtEl>
                                        <p:attrNameLst>
                                          <p:attrName>ppt_x</p:attrName>
                                        </p:attrNameLst>
                                      </p:cBhvr>
                                      <p:tavLst>
                                        <p:tav tm="0">
                                          <p:val>
                                            <p:strVal val="ppt_x"/>
                                          </p:val>
                                        </p:tav>
                                        <p:tav tm="100000">
                                          <p:val>
                                            <p:fltVal val="0.59186"/>
                                          </p:val>
                                        </p:tav>
                                      </p:tavLst>
                                    </p:anim>
                                    <p:anim calcmode="lin" valueType="num">
                                      <p:cBhvr additive="base">
                                        <p:cTn id="74"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75"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76"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77" presetID="35" presetClass="path" presetSubtype="0" accel="50000" decel="50000" fill="hold" grpId="3" nodeType="withEffect">
                                  <p:stCondLst>
                                    <p:cond delay="0"/>
                                  </p:stCondLst>
                                  <p:childTnLst>
                                    <p:anim calcmode="lin" valueType="num">
                                      <p:cBhvr additive="base">
                                        <p:cTn id="78" dur="500" fill="hold">
                                          <p:stCondLst>
                                            <p:cond delay="0"/>
                                          </p:stCondLst>
                                        </p:cTn>
                                        <p:tgtEl>
                                          <p:spTgt spid="10"/>
                                        </p:tgtEl>
                                        <p:attrNameLst>
                                          <p:attrName>ppt_x</p:attrName>
                                        </p:attrNameLst>
                                      </p:cBhvr>
                                      <p:tavLst>
                                        <p:tav tm="0">
                                          <p:val>
                                            <p:strVal val="ppt_x"/>
                                          </p:val>
                                        </p:tav>
                                        <p:tav tm="100000">
                                          <p:val>
                                            <p:fltVal val="0.18458"/>
                                          </p:val>
                                        </p:tav>
                                      </p:tavLst>
                                    </p:anim>
                                    <p:anim calcmode="lin" valueType="num">
                                      <p:cBhvr additive="base">
                                        <p:cTn id="79"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80"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81"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82" presetID="35" presetClass="path" presetSubtype="0" accel="50000" decel="50000" fill="hold" grpId="2" nodeType="withEffect">
                                  <p:stCondLst>
                                    <p:cond delay="0"/>
                                  </p:stCondLst>
                                  <p:childTnLst>
                                    <p:anim calcmode="lin" valueType="num">
                                      <p:cBhvr additive="base">
                                        <p:cTn id="83" dur="500" fill="hold">
                                          <p:stCondLst>
                                            <p:cond delay="0"/>
                                          </p:stCondLst>
                                        </p:cTn>
                                        <p:tgtEl>
                                          <p:spTgt spid="4"/>
                                        </p:tgtEl>
                                        <p:attrNameLst>
                                          <p:attrName>ppt_x</p:attrName>
                                        </p:attrNameLst>
                                      </p:cBhvr>
                                      <p:tavLst>
                                        <p:tav tm="0">
                                          <p:val>
                                            <p:strVal val="ppt_x"/>
                                          </p:val>
                                        </p:tav>
                                        <p:tav tm="100000">
                                          <p:val>
                                            <p:fltVal val="0.39014"/>
                                          </p:val>
                                        </p:tav>
                                      </p:tavLst>
                                    </p:anim>
                                    <p:anim calcmode="lin" valueType="num">
                                      <p:cBhvr additive="base">
                                        <p:cTn id="84"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85"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86"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87" presetID="35" presetClass="path" presetSubtype="0" accel="50000" decel="50000" fill="hold" grpId="1" nodeType="withEffect">
                                  <p:stCondLst>
                                    <p:cond delay="0"/>
                                  </p:stCondLst>
                                  <p:childTnLst>
                                    <p:anim calcmode="lin" valueType="num">
                                      <p:cBhvr additive="base">
                                        <p:cTn id="88" dur="500" fill="hold">
                                          <p:stCondLst>
                                            <p:cond delay="0"/>
                                          </p:stCondLst>
                                        </p:cTn>
                                        <p:tgtEl>
                                          <p:spTgt spid="7"/>
                                        </p:tgtEl>
                                        <p:attrNameLst>
                                          <p:attrName>ppt_x</p:attrName>
                                        </p:attrNameLst>
                                      </p:cBhvr>
                                      <p:tavLst>
                                        <p:tav tm="0">
                                          <p:val>
                                            <p:strVal val="ppt_x"/>
                                          </p:val>
                                        </p:tav>
                                        <p:tav tm="100000">
                                          <p:val>
                                            <p:fltVal val="0.79651"/>
                                          </p:val>
                                        </p:tav>
                                      </p:tavLst>
                                    </p:anim>
                                    <p:anim calcmode="lin" valueType="num">
                                      <p:cBhvr additive="base">
                                        <p:cTn id="89"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90"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91" dur="500" fill="hold">
                                          <p:stCondLst>
                                            <p:cond delay="0"/>
                                          </p:stCondLst>
                                        </p:cTn>
                                        <p:tgtEl>
                                          <p:spTgt spid="7"/>
                                        </p:tgtEl>
                                        <p:attrNameLst>
                                          <p:attrName>ppt_h</p:attrName>
                                        </p:attrNameLst>
                                      </p:cBhvr>
                                      <p:tavLst>
                                        <p:tav tm="0">
                                          <p:val>
                                            <p:strVal val="ppt_h"/>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p:cTn id="96" dur="500" fill="hold"/>
                                        <p:tgtEl>
                                          <p:spTgt spid="53"/>
                                        </p:tgtEl>
                                        <p:attrNameLst>
                                          <p:attrName>ppt_w</p:attrName>
                                        </p:attrNameLst>
                                      </p:cBhvr>
                                      <p:tavLst>
                                        <p:tav tm="0">
                                          <p:val>
                                            <p:fltVal val="0"/>
                                          </p:val>
                                        </p:tav>
                                        <p:tav tm="100000">
                                          <p:val>
                                            <p:strVal val="#ppt_w*1.2"/>
                                          </p:val>
                                        </p:tav>
                                      </p:tavLst>
                                    </p:anim>
                                    <p:anim calcmode="lin" valueType="num">
                                      <p:cBhvr>
                                        <p:cTn id="97" dur="500" fill="hold"/>
                                        <p:tgtEl>
                                          <p:spTgt spid="53"/>
                                        </p:tgtEl>
                                        <p:attrNameLst>
                                          <p:attrName>ppt_h</p:attrName>
                                        </p:attrNameLst>
                                      </p:cBhvr>
                                      <p:tavLst>
                                        <p:tav tm="0">
                                          <p:val>
                                            <p:fltVal val="0"/>
                                          </p:val>
                                        </p:tav>
                                        <p:tav tm="100000">
                                          <p:val>
                                            <p:strVal val="#ppt_h*1.2"/>
                                          </p:val>
                                        </p:tav>
                                      </p:tavLst>
                                    </p:anim>
                                    <p:animEffect transition="in" filter="fade">
                                      <p:cBhvr>
                                        <p:cTn id="98" dur="500"/>
                                        <p:tgtEl>
                                          <p:spTgt spid="53"/>
                                        </p:tgtEl>
                                      </p:cBhvr>
                                    </p:animEffect>
                                    <p:anim to="" calcmode="lin" valueType="num">
                                      <p:cBhvr>
                                        <p:cTn id="99" dur="500" fill="hold">
                                          <p:stCondLst>
                                            <p:cond delay="0"/>
                                          </p:stCondLst>
                                        </p:cTn>
                                        <p:tgtEl>
                                          <p:spTgt spid="53"/>
                                        </p:tgtEl>
                                        <p:attrNameLst>
                                          <p:attrName>ppt_x</p:attrName>
                                        </p:attrNameLst>
                                      </p:cBhvr>
                                      <p:tavLst>
                                        <p:tav tm="0">
                                          <p:val>
                                            <p:fltVal val="0.64909"/>
                                          </p:val>
                                        </p:tav>
                                        <p:tav tm="100000">
                                          <p:val>
                                            <p:fltVal val="0.1906"/>
                                          </p:val>
                                        </p:tav>
                                      </p:tavLst>
                                    </p:anim>
                                    <p:anim to="" calcmode="lin" valueType="num">
                                      <p:cBhvr>
                                        <p:cTn id="100" dur="500" fill="hold">
                                          <p:stCondLst>
                                            <p:cond delay="0"/>
                                          </p:stCondLst>
                                        </p:cTn>
                                        <p:tgtEl>
                                          <p:spTgt spid="53"/>
                                        </p:tgtEl>
                                        <p:attrNameLst>
                                          <p:attrName>ppt_y</p:attrName>
                                        </p:attrNameLst>
                                      </p:cBhvr>
                                      <p:tavLst>
                                        <p:tav tm="0">
                                          <p:val>
                                            <p:fltVal val="0.5"/>
                                          </p:val>
                                        </p:tav>
                                        <p:tav tm="100000">
                                          <p:val>
                                            <p:fltVal val="0.69528"/>
                                          </p:val>
                                        </p:tav>
                                      </p:tavLst>
                                    </p:anim>
                                  </p:childTnLst>
                                </p:cTn>
                              </p:par>
                              <p:par>
                                <p:cTn id="101" presetID="35" presetClass="path" presetSubtype="0" accel="50000" decel="50000" fill="hold" grpId="5" nodeType="withEffect">
                                  <p:stCondLst>
                                    <p:cond delay="0"/>
                                  </p:stCondLst>
                                  <p:childTnLst>
                                    <p:anim calcmode="lin" valueType="num">
                                      <p:cBhvr additive="base">
                                        <p:cTn id="102" dur="500" fill="hold">
                                          <p:stCondLst>
                                            <p:cond delay="0"/>
                                          </p:stCondLst>
                                        </p:cTn>
                                        <p:tgtEl>
                                          <p:spTgt spid="2"/>
                                        </p:tgtEl>
                                        <p:attrNameLst>
                                          <p:attrName>ppt_x</p:attrName>
                                        </p:attrNameLst>
                                      </p:cBhvr>
                                      <p:tavLst>
                                        <p:tav tm="0">
                                          <p:val>
                                            <p:strVal val="ppt_x"/>
                                          </p:val>
                                        </p:tav>
                                        <p:tav tm="100000">
                                          <p:val>
                                            <p:fltVal val="0.59186"/>
                                          </p:val>
                                        </p:tav>
                                      </p:tavLst>
                                    </p:anim>
                                    <p:anim calcmode="lin" valueType="num">
                                      <p:cBhvr additive="base">
                                        <p:cTn id="103"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104"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105"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106" presetID="35" presetClass="path" presetSubtype="0" accel="50000" decel="50000" fill="hold" grpId="4" nodeType="withEffect">
                                  <p:stCondLst>
                                    <p:cond delay="0"/>
                                  </p:stCondLst>
                                  <p:childTnLst>
                                    <p:anim calcmode="lin" valueType="num">
                                      <p:cBhvr additive="base">
                                        <p:cTn id="107" dur="500" fill="hold">
                                          <p:stCondLst>
                                            <p:cond delay="0"/>
                                          </p:stCondLst>
                                        </p:cTn>
                                        <p:tgtEl>
                                          <p:spTgt spid="10"/>
                                        </p:tgtEl>
                                        <p:attrNameLst>
                                          <p:attrName>ppt_x</p:attrName>
                                        </p:attrNameLst>
                                      </p:cBhvr>
                                      <p:tavLst>
                                        <p:tav tm="0">
                                          <p:val>
                                            <p:strVal val="ppt_x"/>
                                          </p:val>
                                        </p:tav>
                                        <p:tav tm="100000">
                                          <p:val>
                                            <p:fltVal val="0.18458"/>
                                          </p:val>
                                        </p:tav>
                                      </p:tavLst>
                                    </p:anim>
                                    <p:anim calcmode="lin" valueType="num">
                                      <p:cBhvr additive="base">
                                        <p:cTn id="108"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109"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110"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111" presetID="35" presetClass="path" presetSubtype="0" accel="50000" decel="50000" fill="hold" grpId="3" nodeType="withEffect">
                                  <p:stCondLst>
                                    <p:cond delay="0"/>
                                  </p:stCondLst>
                                  <p:childTnLst>
                                    <p:anim calcmode="lin" valueType="num">
                                      <p:cBhvr additive="base">
                                        <p:cTn id="112" dur="500" fill="hold">
                                          <p:stCondLst>
                                            <p:cond delay="0"/>
                                          </p:stCondLst>
                                        </p:cTn>
                                        <p:tgtEl>
                                          <p:spTgt spid="4"/>
                                        </p:tgtEl>
                                        <p:attrNameLst>
                                          <p:attrName>ppt_x</p:attrName>
                                        </p:attrNameLst>
                                      </p:cBhvr>
                                      <p:tavLst>
                                        <p:tav tm="0">
                                          <p:val>
                                            <p:strVal val="ppt_x"/>
                                          </p:val>
                                        </p:tav>
                                        <p:tav tm="100000">
                                          <p:val>
                                            <p:fltVal val="0.39014"/>
                                          </p:val>
                                        </p:tav>
                                      </p:tavLst>
                                    </p:anim>
                                    <p:anim calcmode="lin" valueType="num">
                                      <p:cBhvr additive="base">
                                        <p:cTn id="113"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114"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115"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116" presetID="35" presetClass="path" presetSubtype="0" accel="50000" decel="50000" fill="hold" grpId="2" nodeType="withEffect">
                                  <p:stCondLst>
                                    <p:cond delay="0"/>
                                  </p:stCondLst>
                                  <p:childTnLst>
                                    <p:anim calcmode="lin" valueType="num">
                                      <p:cBhvr additive="base">
                                        <p:cTn id="117" dur="500" fill="hold">
                                          <p:stCondLst>
                                            <p:cond delay="0"/>
                                          </p:stCondLst>
                                        </p:cTn>
                                        <p:tgtEl>
                                          <p:spTgt spid="7"/>
                                        </p:tgtEl>
                                        <p:attrNameLst>
                                          <p:attrName>ppt_x</p:attrName>
                                        </p:attrNameLst>
                                      </p:cBhvr>
                                      <p:tavLst>
                                        <p:tav tm="0">
                                          <p:val>
                                            <p:strVal val="ppt_x"/>
                                          </p:val>
                                        </p:tav>
                                        <p:tav tm="100000">
                                          <p:val>
                                            <p:fltVal val="0.79651"/>
                                          </p:val>
                                        </p:tav>
                                      </p:tavLst>
                                    </p:anim>
                                    <p:anim calcmode="lin" valueType="num">
                                      <p:cBhvr additive="base">
                                        <p:cTn id="118"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119"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120"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121" presetID="35" presetClass="path" presetSubtype="0" accel="50000" decel="50000" fill="hold" grpId="1" nodeType="withEffect">
                                  <p:stCondLst>
                                    <p:cond delay="0"/>
                                  </p:stCondLst>
                                  <p:childTnLst>
                                    <p:anim calcmode="lin" valueType="num">
                                      <p:cBhvr additive="base">
                                        <p:cTn id="122" dur="500" fill="hold">
                                          <p:stCondLst>
                                            <p:cond delay="0"/>
                                          </p:stCondLst>
                                        </p:cTn>
                                        <p:tgtEl>
                                          <p:spTgt spid="5"/>
                                        </p:tgtEl>
                                        <p:attrNameLst>
                                          <p:attrName>ppt_x</p:attrName>
                                        </p:attrNameLst>
                                      </p:cBhvr>
                                      <p:tavLst>
                                        <p:tav tm="0">
                                          <p:val>
                                            <p:strVal val="ppt_x"/>
                                          </p:val>
                                        </p:tav>
                                        <p:tav tm="100000">
                                          <p:val>
                                            <p:fltVal val="0.78091"/>
                                          </p:val>
                                        </p:tav>
                                      </p:tavLst>
                                    </p:anim>
                                    <p:anim calcmode="lin" valueType="num">
                                      <p:cBhvr additive="base">
                                        <p:cTn id="123"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124"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25"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126" presetID="53" presetClass="entr" presetSubtype="16" fill="hold" grpId="0" nodeType="withEffect">
                                  <p:stCondLst>
                                    <p:cond delay="0"/>
                                  </p:stCondLst>
                                  <p:childTnLst>
                                    <p:set>
                                      <p:cBhvr>
                                        <p:cTn id="127" dur="1" fill="hold">
                                          <p:stCondLst>
                                            <p:cond delay="0"/>
                                          </p:stCondLst>
                                        </p:cTn>
                                        <p:tgtEl>
                                          <p:spTgt spid="6"/>
                                        </p:tgtEl>
                                        <p:attrNameLst>
                                          <p:attrName>style.visibility</p:attrName>
                                        </p:attrNameLst>
                                      </p:cBhvr>
                                      <p:to>
                                        <p:strVal val="visible"/>
                                      </p:to>
                                    </p:set>
                                    <p:anim calcmode="lin" valueType="num">
                                      <p:cBhvr>
                                        <p:cTn id="128" dur="500" fill="hold"/>
                                        <p:tgtEl>
                                          <p:spTgt spid="6"/>
                                        </p:tgtEl>
                                        <p:attrNameLst>
                                          <p:attrName>ppt_w</p:attrName>
                                        </p:attrNameLst>
                                      </p:cBhvr>
                                      <p:tavLst>
                                        <p:tav tm="0">
                                          <p:val>
                                            <p:fltVal val="0"/>
                                          </p:val>
                                        </p:tav>
                                        <p:tav tm="100000">
                                          <p:val>
                                            <p:strVal val="#ppt_w*1.2"/>
                                          </p:val>
                                        </p:tav>
                                      </p:tavLst>
                                    </p:anim>
                                    <p:anim calcmode="lin" valueType="num">
                                      <p:cBhvr>
                                        <p:cTn id="129" dur="500" fill="hold"/>
                                        <p:tgtEl>
                                          <p:spTgt spid="6"/>
                                        </p:tgtEl>
                                        <p:attrNameLst>
                                          <p:attrName>ppt_h</p:attrName>
                                        </p:attrNameLst>
                                      </p:cBhvr>
                                      <p:tavLst>
                                        <p:tav tm="0">
                                          <p:val>
                                            <p:fltVal val="0"/>
                                          </p:val>
                                        </p:tav>
                                        <p:tav tm="100000">
                                          <p:val>
                                            <p:strVal val="#ppt_h*1.2"/>
                                          </p:val>
                                        </p:tav>
                                      </p:tavLst>
                                    </p:anim>
                                    <p:animEffect transition="in" filter="fade">
                                      <p:cBhvr>
                                        <p:cTn id="130" dur="500"/>
                                        <p:tgtEl>
                                          <p:spTgt spid="6"/>
                                        </p:tgtEl>
                                      </p:cBhvr>
                                    </p:animEffect>
                                    <p:anim to="" calcmode="lin" valueType="num">
                                      <p:cBhvr>
                                        <p:cTn id="131" dur="500" fill="hold">
                                          <p:stCondLst>
                                            <p:cond delay="0"/>
                                          </p:stCondLst>
                                        </p:cTn>
                                        <p:tgtEl>
                                          <p:spTgt spid="6"/>
                                        </p:tgtEl>
                                        <p:attrNameLst>
                                          <p:attrName>ppt_x</p:attrName>
                                        </p:attrNameLst>
                                      </p:cBhvr>
                                      <p:tavLst>
                                        <p:tav tm="0">
                                          <p:val>
                                            <p:fltVal val="0.64909"/>
                                          </p:val>
                                        </p:tav>
                                        <p:tav tm="100000">
                                          <p:val>
                                            <p:fltVal val="0.59958"/>
                                          </p:val>
                                        </p:tav>
                                      </p:tavLst>
                                    </p:anim>
                                    <p:anim to="" calcmode="lin" valueType="num">
                                      <p:cBhvr>
                                        <p:cTn id="132" dur="500" fill="hold">
                                          <p:stCondLst>
                                            <p:cond delay="0"/>
                                          </p:stCondLst>
                                        </p:cTn>
                                        <p:tgtEl>
                                          <p:spTgt spid="6"/>
                                        </p:tgtEl>
                                        <p:attrNameLst>
                                          <p:attrName>ppt_y</p:attrName>
                                        </p:attrNameLst>
                                      </p:cBhvr>
                                      <p:tavLst>
                                        <p:tav tm="0">
                                          <p:val>
                                            <p:fltVal val="0.5"/>
                                          </p:val>
                                        </p:tav>
                                        <p:tav tm="100000">
                                          <p:val>
                                            <p:fltVal val="0.44932"/>
                                          </p:val>
                                        </p:tav>
                                      </p:tavLst>
                                    </p:anim>
                                  </p:childTnLst>
                                </p:cTn>
                              </p:par>
                              <p:par>
                                <p:cTn id="133" presetID="35" presetClass="path" presetSubtype="0" accel="50000" decel="50000" fill="hold" grpId="6" nodeType="withEffect">
                                  <p:stCondLst>
                                    <p:cond delay="0"/>
                                  </p:stCondLst>
                                  <p:childTnLst>
                                    <p:anim calcmode="lin" valueType="num">
                                      <p:cBhvr additive="base">
                                        <p:cTn id="134" dur="500" fill="hold">
                                          <p:stCondLst>
                                            <p:cond delay="0"/>
                                          </p:stCondLst>
                                        </p:cTn>
                                        <p:tgtEl>
                                          <p:spTgt spid="2"/>
                                        </p:tgtEl>
                                        <p:attrNameLst>
                                          <p:attrName>ppt_x</p:attrName>
                                        </p:attrNameLst>
                                      </p:cBhvr>
                                      <p:tavLst>
                                        <p:tav tm="0">
                                          <p:val>
                                            <p:strVal val="ppt_x"/>
                                          </p:val>
                                        </p:tav>
                                        <p:tav tm="100000">
                                          <p:val>
                                            <p:fltVal val="0.59186"/>
                                          </p:val>
                                        </p:tav>
                                      </p:tavLst>
                                    </p:anim>
                                    <p:anim calcmode="lin" valueType="num">
                                      <p:cBhvr additive="base">
                                        <p:cTn id="135"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136"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137"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138" presetID="35" presetClass="path" presetSubtype="0" accel="50000" decel="50000" fill="hold" grpId="5" nodeType="withEffect">
                                  <p:stCondLst>
                                    <p:cond delay="0"/>
                                  </p:stCondLst>
                                  <p:childTnLst>
                                    <p:anim calcmode="lin" valueType="num">
                                      <p:cBhvr additive="base">
                                        <p:cTn id="139" dur="500" fill="hold">
                                          <p:stCondLst>
                                            <p:cond delay="0"/>
                                          </p:stCondLst>
                                        </p:cTn>
                                        <p:tgtEl>
                                          <p:spTgt spid="10"/>
                                        </p:tgtEl>
                                        <p:attrNameLst>
                                          <p:attrName>ppt_x</p:attrName>
                                        </p:attrNameLst>
                                      </p:cBhvr>
                                      <p:tavLst>
                                        <p:tav tm="0">
                                          <p:val>
                                            <p:strVal val="ppt_x"/>
                                          </p:val>
                                        </p:tav>
                                        <p:tav tm="100000">
                                          <p:val>
                                            <p:fltVal val="0.18458"/>
                                          </p:val>
                                        </p:tav>
                                      </p:tavLst>
                                    </p:anim>
                                    <p:anim calcmode="lin" valueType="num">
                                      <p:cBhvr additive="base">
                                        <p:cTn id="140"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141"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142"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143" presetID="35" presetClass="path" presetSubtype="0" accel="50000" decel="50000" fill="hold" grpId="4" nodeType="withEffect">
                                  <p:stCondLst>
                                    <p:cond delay="0"/>
                                  </p:stCondLst>
                                  <p:childTnLst>
                                    <p:anim calcmode="lin" valueType="num">
                                      <p:cBhvr additive="base">
                                        <p:cTn id="144" dur="500" fill="hold">
                                          <p:stCondLst>
                                            <p:cond delay="0"/>
                                          </p:stCondLst>
                                        </p:cTn>
                                        <p:tgtEl>
                                          <p:spTgt spid="4"/>
                                        </p:tgtEl>
                                        <p:attrNameLst>
                                          <p:attrName>ppt_x</p:attrName>
                                        </p:attrNameLst>
                                      </p:cBhvr>
                                      <p:tavLst>
                                        <p:tav tm="0">
                                          <p:val>
                                            <p:strVal val="ppt_x"/>
                                          </p:val>
                                        </p:tav>
                                        <p:tav tm="100000">
                                          <p:val>
                                            <p:fltVal val="0.39014"/>
                                          </p:val>
                                        </p:tav>
                                      </p:tavLst>
                                    </p:anim>
                                    <p:anim calcmode="lin" valueType="num">
                                      <p:cBhvr additive="base">
                                        <p:cTn id="145"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146"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147"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148" presetID="35" presetClass="path" presetSubtype="0" accel="50000" decel="50000" fill="hold" grpId="3" nodeType="withEffect">
                                  <p:stCondLst>
                                    <p:cond delay="0"/>
                                  </p:stCondLst>
                                  <p:childTnLst>
                                    <p:anim calcmode="lin" valueType="num">
                                      <p:cBhvr additive="base">
                                        <p:cTn id="149" dur="500" fill="hold">
                                          <p:stCondLst>
                                            <p:cond delay="0"/>
                                          </p:stCondLst>
                                        </p:cTn>
                                        <p:tgtEl>
                                          <p:spTgt spid="7"/>
                                        </p:tgtEl>
                                        <p:attrNameLst>
                                          <p:attrName>ppt_x</p:attrName>
                                        </p:attrNameLst>
                                      </p:cBhvr>
                                      <p:tavLst>
                                        <p:tav tm="0">
                                          <p:val>
                                            <p:strVal val="ppt_x"/>
                                          </p:val>
                                        </p:tav>
                                        <p:tav tm="100000">
                                          <p:val>
                                            <p:fltVal val="0.79651"/>
                                          </p:val>
                                        </p:tav>
                                      </p:tavLst>
                                    </p:anim>
                                    <p:anim calcmode="lin" valueType="num">
                                      <p:cBhvr additive="base">
                                        <p:cTn id="150"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151"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152"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153" presetID="35" presetClass="path" presetSubtype="0" accel="50000" decel="50000" fill="hold" grpId="2" nodeType="withEffect">
                                  <p:stCondLst>
                                    <p:cond delay="0"/>
                                  </p:stCondLst>
                                  <p:childTnLst>
                                    <p:anim calcmode="lin" valueType="num">
                                      <p:cBhvr additive="base">
                                        <p:cTn id="154" dur="500" fill="hold">
                                          <p:stCondLst>
                                            <p:cond delay="0"/>
                                          </p:stCondLst>
                                        </p:cTn>
                                        <p:tgtEl>
                                          <p:spTgt spid="5"/>
                                        </p:tgtEl>
                                        <p:attrNameLst>
                                          <p:attrName>ppt_x</p:attrName>
                                        </p:attrNameLst>
                                      </p:cBhvr>
                                      <p:tavLst>
                                        <p:tav tm="0">
                                          <p:val>
                                            <p:strVal val="ppt_x"/>
                                          </p:val>
                                        </p:tav>
                                        <p:tav tm="100000">
                                          <p:val>
                                            <p:fltVal val="0.78091"/>
                                          </p:val>
                                        </p:tav>
                                      </p:tavLst>
                                    </p:anim>
                                    <p:anim calcmode="lin" valueType="num">
                                      <p:cBhvr additive="base">
                                        <p:cTn id="155"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156"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57"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158" presetID="35" presetClass="path" presetSubtype="0" accel="50000" decel="50000" fill="hold" grpId="1" nodeType="withEffect">
                                  <p:stCondLst>
                                    <p:cond delay="0"/>
                                  </p:stCondLst>
                                  <p:childTnLst>
                                    <p:anim calcmode="lin" valueType="num">
                                      <p:cBhvr additive="base">
                                        <p:cTn id="159" dur="500" fill="hold">
                                          <p:stCondLst>
                                            <p:cond delay="0"/>
                                          </p:stCondLst>
                                        </p:cTn>
                                        <p:tgtEl>
                                          <p:spTgt spid="53"/>
                                        </p:tgtEl>
                                        <p:attrNameLst>
                                          <p:attrName>ppt_x</p:attrName>
                                        </p:attrNameLst>
                                      </p:cBhvr>
                                      <p:tavLst>
                                        <p:tav tm="0">
                                          <p:val>
                                            <p:strVal val="ppt_x"/>
                                          </p:val>
                                        </p:tav>
                                        <p:tav tm="100000">
                                          <p:val>
                                            <p:fltVal val="0.1906"/>
                                          </p:val>
                                        </p:tav>
                                      </p:tavLst>
                                    </p:anim>
                                    <p:anim calcmode="lin" valueType="num">
                                      <p:cBhvr additive="base">
                                        <p:cTn id="160"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161"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162" dur="500" fill="hold">
                                          <p:stCondLst>
                                            <p:cond delay="0"/>
                                          </p:stCondLst>
                                        </p:cTn>
                                        <p:tgtEl>
                                          <p:spTgt spid="53"/>
                                        </p:tgtEl>
                                        <p:attrNameLst>
                                          <p:attrName>ppt_h</p:attrName>
                                        </p:attrNameLst>
                                      </p:cBhvr>
                                      <p:tavLst>
                                        <p:tav tm="0">
                                          <p:val>
                                            <p:strVal val="ppt_h"/>
                                          </p:val>
                                        </p:tav>
                                        <p:tav tm="100000">
                                          <p:val>
                                            <p:strVal val="#ppt_h"/>
                                          </p:val>
                                        </p:tav>
                                      </p:tavLst>
                                    </p:anim>
                                  </p:childTnLst>
                                </p:cTn>
                              </p:par>
                            </p:childTnLst>
                          </p:cTn>
                        </p:par>
                      </p:childTnLst>
                    </p:cTn>
                  </p:par>
                  <p:par>
                    <p:cTn id="163" fill="hold">
                      <p:stCondLst>
                        <p:cond delay="indefinite"/>
                      </p:stCondLst>
                      <p:childTnLst>
                        <p:par>
                          <p:cTn id="164" fill="hold">
                            <p:stCondLst>
                              <p:cond delay="0"/>
                            </p:stCondLst>
                            <p:childTnLst>
                              <p:par>
                                <p:cTn id="165" presetID="53" presetClass="entr" presetSubtype="16" fill="hold" grpId="0" nodeType="clickEffect">
                                  <p:stCondLst>
                                    <p:cond delay="0"/>
                                  </p:stCondLst>
                                  <p:childTnLst>
                                    <p:set>
                                      <p:cBhvr>
                                        <p:cTn id="166" dur="1" fill="hold">
                                          <p:stCondLst>
                                            <p:cond delay="0"/>
                                          </p:stCondLst>
                                        </p:cTn>
                                        <p:tgtEl>
                                          <p:spTgt spid="48"/>
                                        </p:tgtEl>
                                        <p:attrNameLst>
                                          <p:attrName>style.visibility</p:attrName>
                                        </p:attrNameLst>
                                      </p:cBhvr>
                                      <p:to>
                                        <p:strVal val="visible"/>
                                      </p:to>
                                    </p:set>
                                    <p:anim calcmode="lin" valueType="num">
                                      <p:cBhvr>
                                        <p:cTn id="167" dur="500" fill="hold"/>
                                        <p:tgtEl>
                                          <p:spTgt spid="48"/>
                                        </p:tgtEl>
                                        <p:attrNameLst>
                                          <p:attrName>ppt_w</p:attrName>
                                        </p:attrNameLst>
                                      </p:cBhvr>
                                      <p:tavLst>
                                        <p:tav tm="0">
                                          <p:val>
                                            <p:fltVal val="0"/>
                                          </p:val>
                                        </p:tav>
                                        <p:tav tm="100000">
                                          <p:val>
                                            <p:strVal val="#ppt_w*1.2"/>
                                          </p:val>
                                        </p:tav>
                                      </p:tavLst>
                                    </p:anim>
                                    <p:anim calcmode="lin" valueType="num">
                                      <p:cBhvr>
                                        <p:cTn id="168" dur="500" fill="hold"/>
                                        <p:tgtEl>
                                          <p:spTgt spid="48"/>
                                        </p:tgtEl>
                                        <p:attrNameLst>
                                          <p:attrName>ppt_h</p:attrName>
                                        </p:attrNameLst>
                                      </p:cBhvr>
                                      <p:tavLst>
                                        <p:tav tm="0">
                                          <p:val>
                                            <p:fltVal val="0"/>
                                          </p:val>
                                        </p:tav>
                                        <p:tav tm="100000">
                                          <p:val>
                                            <p:strVal val="#ppt_h*1.2"/>
                                          </p:val>
                                        </p:tav>
                                      </p:tavLst>
                                    </p:anim>
                                    <p:animEffect transition="in" filter="fade">
                                      <p:cBhvr>
                                        <p:cTn id="169" dur="500"/>
                                        <p:tgtEl>
                                          <p:spTgt spid="48"/>
                                        </p:tgtEl>
                                      </p:cBhvr>
                                    </p:animEffect>
                                    <p:anim to="" calcmode="lin" valueType="num">
                                      <p:cBhvr>
                                        <p:cTn id="170" dur="500" fill="hold">
                                          <p:stCondLst>
                                            <p:cond delay="0"/>
                                          </p:stCondLst>
                                        </p:cTn>
                                        <p:tgtEl>
                                          <p:spTgt spid="48"/>
                                        </p:tgtEl>
                                        <p:attrNameLst>
                                          <p:attrName>ppt_x</p:attrName>
                                        </p:attrNameLst>
                                      </p:cBhvr>
                                      <p:tavLst>
                                        <p:tav tm="0">
                                          <p:val>
                                            <p:fltVal val="0.64909"/>
                                          </p:val>
                                        </p:tav>
                                        <p:tav tm="100000">
                                          <p:val>
                                            <p:fltVal val="0.79607"/>
                                          </p:val>
                                        </p:tav>
                                      </p:tavLst>
                                    </p:anim>
                                    <p:anim to="" calcmode="lin" valueType="num">
                                      <p:cBhvr>
                                        <p:cTn id="171" dur="500" fill="hold">
                                          <p:stCondLst>
                                            <p:cond delay="0"/>
                                          </p:stCondLst>
                                        </p:cTn>
                                        <p:tgtEl>
                                          <p:spTgt spid="48"/>
                                        </p:tgtEl>
                                        <p:attrNameLst>
                                          <p:attrName>ppt_y</p:attrName>
                                        </p:attrNameLst>
                                      </p:cBhvr>
                                      <p:tavLst>
                                        <p:tav tm="0">
                                          <p:val>
                                            <p:fltVal val="0.5"/>
                                          </p:val>
                                        </p:tav>
                                        <p:tav tm="100000">
                                          <p:val>
                                            <p:fltVal val="0.70046"/>
                                          </p:val>
                                        </p:tav>
                                      </p:tavLst>
                                    </p:anim>
                                  </p:childTnLst>
                                </p:cTn>
                              </p:par>
                              <p:par>
                                <p:cTn id="172" presetID="35" presetClass="path" presetSubtype="0" accel="50000" decel="50000" fill="hold" grpId="7" nodeType="withEffect">
                                  <p:stCondLst>
                                    <p:cond delay="0"/>
                                  </p:stCondLst>
                                  <p:childTnLst>
                                    <p:anim calcmode="lin" valueType="num">
                                      <p:cBhvr additive="base">
                                        <p:cTn id="173" dur="500" fill="hold">
                                          <p:stCondLst>
                                            <p:cond delay="0"/>
                                          </p:stCondLst>
                                        </p:cTn>
                                        <p:tgtEl>
                                          <p:spTgt spid="2"/>
                                        </p:tgtEl>
                                        <p:attrNameLst>
                                          <p:attrName>ppt_x</p:attrName>
                                        </p:attrNameLst>
                                      </p:cBhvr>
                                      <p:tavLst>
                                        <p:tav tm="0">
                                          <p:val>
                                            <p:strVal val="ppt_x"/>
                                          </p:val>
                                        </p:tav>
                                        <p:tav tm="100000">
                                          <p:val>
                                            <p:fltVal val="0.59186"/>
                                          </p:val>
                                        </p:tav>
                                      </p:tavLst>
                                    </p:anim>
                                    <p:anim calcmode="lin" valueType="num">
                                      <p:cBhvr additive="base">
                                        <p:cTn id="174"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175"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176"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177" presetID="35" presetClass="path" presetSubtype="0" accel="50000" decel="50000" fill="hold" grpId="6" nodeType="withEffect">
                                  <p:stCondLst>
                                    <p:cond delay="0"/>
                                  </p:stCondLst>
                                  <p:childTnLst>
                                    <p:anim calcmode="lin" valueType="num">
                                      <p:cBhvr additive="base">
                                        <p:cTn id="178" dur="500" fill="hold">
                                          <p:stCondLst>
                                            <p:cond delay="0"/>
                                          </p:stCondLst>
                                        </p:cTn>
                                        <p:tgtEl>
                                          <p:spTgt spid="10"/>
                                        </p:tgtEl>
                                        <p:attrNameLst>
                                          <p:attrName>ppt_x</p:attrName>
                                        </p:attrNameLst>
                                      </p:cBhvr>
                                      <p:tavLst>
                                        <p:tav tm="0">
                                          <p:val>
                                            <p:strVal val="ppt_x"/>
                                          </p:val>
                                        </p:tav>
                                        <p:tav tm="100000">
                                          <p:val>
                                            <p:fltVal val="0.18458"/>
                                          </p:val>
                                        </p:tav>
                                      </p:tavLst>
                                    </p:anim>
                                    <p:anim calcmode="lin" valueType="num">
                                      <p:cBhvr additive="base">
                                        <p:cTn id="179"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180"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181"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182" presetID="35" presetClass="path" presetSubtype="0" accel="50000" decel="50000" fill="hold" grpId="5" nodeType="withEffect">
                                  <p:stCondLst>
                                    <p:cond delay="0"/>
                                  </p:stCondLst>
                                  <p:childTnLst>
                                    <p:anim calcmode="lin" valueType="num">
                                      <p:cBhvr additive="base">
                                        <p:cTn id="183" dur="500" fill="hold">
                                          <p:stCondLst>
                                            <p:cond delay="0"/>
                                          </p:stCondLst>
                                        </p:cTn>
                                        <p:tgtEl>
                                          <p:spTgt spid="4"/>
                                        </p:tgtEl>
                                        <p:attrNameLst>
                                          <p:attrName>ppt_x</p:attrName>
                                        </p:attrNameLst>
                                      </p:cBhvr>
                                      <p:tavLst>
                                        <p:tav tm="0">
                                          <p:val>
                                            <p:strVal val="ppt_x"/>
                                          </p:val>
                                        </p:tav>
                                        <p:tav tm="100000">
                                          <p:val>
                                            <p:fltVal val="0.39014"/>
                                          </p:val>
                                        </p:tav>
                                      </p:tavLst>
                                    </p:anim>
                                    <p:anim calcmode="lin" valueType="num">
                                      <p:cBhvr additive="base">
                                        <p:cTn id="184"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185"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186"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187" presetID="35" presetClass="path" presetSubtype="0" accel="50000" decel="50000" fill="hold" grpId="4" nodeType="withEffect">
                                  <p:stCondLst>
                                    <p:cond delay="0"/>
                                  </p:stCondLst>
                                  <p:childTnLst>
                                    <p:anim calcmode="lin" valueType="num">
                                      <p:cBhvr additive="base">
                                        <p:cTn id="188" dur="500" fill="hold">
                                          <p:stCondLst>
                                            <p:cond delay="0"/>
                                          </p:stCondLst>
                                        </p:cTn>
                                        <p:tgtEl>
                                          <p:spTgt spid="7"/>
                                        </p:tgtEl>
                                        <p:attrNameLst>
                                          <p:attrName>ppt_x</p:attrName>
                                        </p:attrNameLst>
                                      </p:cBhvr>
                                      <p:tavLst>
                                        <p:tav tm="0">
                                          <p:val>
                                            <p:strVal val="ppt_x"/>
                                          </p:val>
                                        </p:tav>
                                        <p:tav tm="100000">
                                          <p:val>
                                            <p:fltVal val="0.79651"/>
                                          </p:val>
                                        </p:tav>
                                      </p:tavLst>
                                    </p:anim>
                                    <p:anim calcmode="lin" valueType="num">
                                      <p:cBhvr additive="base">
                                        <p:cTn id="189"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190"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191"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192" presetID="35" presetClass="path" presetSubtype="0" accel="50000" decel="50000" fill="hold" grpId="3" nodeType="withEffect">
                                  <p:stCondLst>
                                    <p:cond delay="0"/>
                                  </p:stCondLst>
                                  <p:childTnLst>
                                    <p:anim calcmode="lin" valueType="num">
                                      <p:cBhvr additive="base">
                                        <p:cTn id="193" dur="500" fill="hold">
                                          <p:stCondLst>
                                            <p:cond delay="0"/>
                                          </p:stCondLst>
                                        </p:cTn>
                                        <p:tgtEl>
                                          <p:spTgt spid="5"/>
                                        </p:tgtEl>
                                        <p:attrNameLst>
                                          <p:attrName>ppt_x</p:attrName>
                                        </p:attrNameLst>
                                      </p:cBhvr>
                                      <p:tavLst>
                                        <p:tav tm="0">
                                          <p:val>
                                            <p:strVal val="ppt_x"/>
                                          </p:val>
                                        </p:tav>
                                        <p:tav tm="100000">
                                          <p:val>
                                            <p:fltVal val="0.78091"/>
                                          </p:val>
                                        </p:tav>
                                      </p:tavLst>
                                    </p:anim>
                                    <p:anim calcmode="lin" valueType="num">
                                      <p:cBhvr additive="base">
                                        <p:cTn id="194"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195"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96"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197" presetID="35" presetClass="path" presetSubtype="0" accel="50000" decel="50000" fill="hold" grpId="2" nodeType="withEffect">
                                  <p:stCondLst>
                                    <p:cond delay="0"/>
                                  </p:stCondLst>
                                  <p:childTnLst>
                                    <p:anim calcmode="lin" valueType="num">
                                      <p:cBhvr additive="base">
                                        <p:cTn id="198" dur="500" fill="hold">
                                          <p:stCondLst>
                                            <p:cond delay="0"/>
                                          </p:stCondLst>
                                        </p:cTn>
                                        <p:tgtEl>
                                          <p:spTgt spid="53"/>
                                        </p:tgtEl>
                                        <p:attrNameLst>
                                          <p:attrName>ppt_x</p:attrName>
                                        </p:attrNameLst>
                                      </p:cBhvr>
                                      <p:tavLst>
                                        <p:tav tm="0">
                                          <p:val>
                                            <p:strVal val="ppt_x"/>
                                          </p:val>
                                        </p:tav>
                                        <p:tav tm="100000">
                                          <p:val>
                                            <p:fltVal val="0.1906"/>
                                          </p:val>
                                        </p:tav>
                                      </p:tavLst>
                                    </p:anim>
                                    <p:anim calcmode="lin" valueType="num">
                                      <p:cBhvr additive="base">
                                        <p:cTn id="199"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200"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201" dur="500" fill="hold">
                                          <p:stCondLst>
                                            <p:cond delay="0"/>
                                          </p:stCondLst>
                                        </p:cTn>
                                        <p:tgtEl>
                                          <p:spTgt spid="53"/>
                                        </p:tgtEl>
                                        <p:attrNameLst>
                                          <p:attrName>ppt_h</p:attrName>
                                        </p:attrNameLst>
                                      </p:cBhvr>
                                      <p:tavLst>
                                        <p:tav tm="0">
                                          <p:val>
                                            <p:strVal val="ppt_h"/>
                                          </p:val>
                                        </p:tav>
                                        <p:tav tm="100000">
                                          <p:val>
                                            <p:strVal val="#ppt_h"/>
                                          </p:val>
                                        </p:tav>
                                      </p:tavLst>
                                    </p:anim>
                                  </p:childTnLst>
                                </p:cTn>
                              </p:par>
                              <p:par>
                                <p:cTn id="202" presetID="35" presetClass="path" presetSubtype="0" accel="50000" decel="50000" fill="hold" grpId="1" nodeType="withEffect">
                                  <p:stCondLst>
                                    <p:cond delay="0"/>
                                  </p:stCondLst>
                                  <p:childTnLst>
                                    <p:anim calcmode="lin" valueType="num">
                                      <p:cBhvr additive="base">
                                        <p:cTn id="203" dur="500" fill="hold">
                                          <p:stCondLst>
                                            <p:cond delay="0"/>
                                          </p:stCondLst>
                                        </p:cTn>
                                        <p:tgtEl>
                                          <p:spTgt spid="6"/>
                                        </p:tgtEl>
                                        <p:attrNameLst>
                                          <p:attrName>ppt_x</p:attrName>
                                        </p:attrNameLst>
                                      </p:cBhvr>
                                      <p:tavLst>
                                        <p:tav tm="0">
                                          <p:val>
                                            <p:strVal val="ppt_x"/>
                                          </p:val>
                                        </p:tav>
                                        <p:tav tm="100000">
                                          <p:val>
                                            <p:fltVal val="0.59958"/>
                                          </p:val>
                                        </p:tav>
                                      </p:tavLst>
                                    </p:anim>
                                    <p:anim calcmode="lin" valueType="num">
                                      <p:cBhvr additive="base">
                                        <p:cTn id="204" dur="500" fill="hold">
                                          <p:stCondLst>
                                            <p:cond delay="0"/>
                                          </p:stCondLst>
                                        </p:cTn>
                                        <p:tgtEl>
                                          <p:spTgt spid="6"/>
                                        </p:tgtEl>
                                        <p:attrNameLst>
                                          <p:attrName>ppt_y</p:attrName>
                                        </p:attrNameLst>
                                      </p:cBhvr>
                                      <p:tavLst>
                                        <p:tav tm="0">
                                          <p:val>
                                            <p:strVal val="ppt_y"/>
                                          </p:val>
                                        </p:tav>
                                        <p:tav tm="100000">
                                          <p:val>
                                            <p:fltVal val="0.44932"/>
                                          </p:val>
                                        </p:tav>
                                      </p:tavLst>
                                    </p:anim>
                                    <p:anim calcmode="lin" valueType="num">
                                      <p:cBhvr additive="base">
                                        <p:cTn id="205"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206"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207" presetID="53" presetClass="entr" presetSubtype="16" fill="hold" grpId="0" nodeType="withEffect">
                                  <p:stCondLst>
                                    <p:cond delay="0"/>
                                  </p:stCondLst>
                                  <p:childTnLst>
                                    <p:set>
                                      <p:cBhvr>
                                        <p:cTn id="208" dur="1" fill="hold">
                                          <p:stCondLst>
                                            <p:cond delay="0"/>
                                          </p:stCondLst>
                                        </p:cTn>
                                        <p:tgtEl>
                                          <p:spTgt spid="16"/>
                                        </p:tgtEl>
                                        <p:attrNameLst>
                                          <p:attrName>style.visibility</p:attrName>
                                        </p:attrNameLst>
                                      </p:cBhvr>
                                      <p:to>
                                        <p:strVal val="visible"/>
                                      </p:to>
                                    </p:set>
                                    <p:anim calcmode="lin" valueType="num">
                                      <p:cBhvr>
                                        <p:cTn id="209" dur="500" fill="hold"/>
                                        <p:tgtEl>
                                          <p:spTgt spid="16"/>
                                        </p:tgtEl>
                                        <p:attrNameLst>
                                          <p:attrName>ppt_w</p:attrName>
                                        </p:attrNameLst>
                                      </p:cBhvr>
                                      <p:tavLst>
                                        <p:tav tm="0">
                                          <p:val>
                                            <p:fltVal val="0"/>
                                          </p:val>
                                        </p:tav>
                                        <p:tav tm="100000">
                                          <p:val>
                                            <p:strVal val="#ppt_w*1.2"/>
                                          </p:val>
                                        </p:tav>
                                      </p:tavLst>
                                    </p:anim>
                                    <p:anim calcmode="lin" valueType="num">
                                      <p:cBhvr>
                                        <p:cTn id="210" dur="500" fill="hold"/>
                                        <p:tgtEl>
                                          <p:spTgt spid="16"/>
                                        </p:tgtEl>
                                        <p:attrNameLst>
                                          <p:attrName>ppt_h</p:attrName>
                                        </p:attrNameLst>
                                      </p:cBhvr>
                                      <p:tavLst>
                                        <p:tav tm="0">
                                          <p:val>
                                            <p:fltVal val="0"/>
                                          </p:val>
                                        </p:tav>
                                        <p:tav tm="100000">
                                          <p:val>
                                            <p:strVal val="#ppt_h*1.2"/>
                                          </p:val>
                                        </p:tav>
                                      </p:tavLst>
                                    </p:anim>
                                    <p:animEffect transition="in" filter="fade">
                                      <p:cBhvr>
                                        <p:cTn id="211" dur="500"/>
                                        <p:tgtEl>
                                          <p:spTgt spid="16"/>
                                        </p:tgtEl>
                                      </p:cBhvr>
                                    </p:animEffect>
                                    <p:anim to="" calcmode="lin" valueType="num">
                                      <p:cBhvr>
                                        <p:cTn id="212" dur="500" fill="hold">
                                          <p:stCondLst>
                                            <p:cond delay="0"/>
                                          </p:stCondLst>
                                        </p:cTn>
                                        <p:tgtEl>
                                          <p:spTgt spid="16"/>
                                        </p:tgtEl>
                                        <p:attrNameLst>
                                          <p:attrName>ppt_x</p:attrName>
                                        </p:attrNameLst>
                                      </p:cBhvr>
                                      <p:tavLst>
                                        <p:tav tm="0">
                                          <p:val>
                                            <p:fltVal val="0.64909"/>
                                          </p:val>
                                        </p:tav>
                                        <p:tav tm="100000">
                                          <p:val>
                                            <p:fltVal val="0.78088"/>
                                          </p:val>
                                        </p:tav>
                                      </p:tavLst>
                                    </p:anim>
                                    <p:anim to="" calcmode="lin" valueType="num">
                                      <p:cBhvr>
                                        <p:cTn id="213" dur="500" fill="hold">
                                          <p:stCondLst>
                                            <p:cond delay="0"/>
                                          </p:stCondLst>
                                        </p:cTn>
                                        <p:tgtEl>
                                          <p:spTgt spid="16"/>
                                        </p:tgtEl>
                                        <p:attrNameLst>
                                          <p:attrName>ppt_y</p:attrName>
                                        </p:attrNameLst>
                                      </p:cBhvr>
                                      <p:tavLst>
                                        <p:tav tm="0">
                                          <p:val>
                                            <p:fltVal val="0.5"/>
                                          </p:val>
                                        </p:tav>
                                        <p:tav tm="100000">
                                          <p:val>
                                            <p:fltVal val="0.69514"/>
                                          </p:val>
                                        </p:tav>
                                      </p:tavLst>
                                    </p:anim>
                                  </p:childTnLst>
                                </p:cTn>
                              </p:par>
                              <p:par>
                                <p:cTn id="214" presetID="35" presetClass="path" presetSubtype="0" accel="50000" decel="50000" fill="hold" grpId="8" nodeType="withEffect">
                                  <p:stCondLst>
                                    <p:cond delay="0"/>
                                  </p:stCondLst>
                                  <p:childTnLst>
                                    <p:anim calcmode="lin" valueType="num">
                                      <p:cBhvr additive="base">
                                        <p:cTn id="215" dur="500" fill="hold">
                                          <p:stCondLst>
                                            <p:cond delay="0"/>
                                          </p:stCondLst>
                                        </p:cTn>
                                        <p:tgtEl>
                                          <p:spTgt spid="2"/>
                                        </p:tgtEl>
                                        <p:attrNameLst>
                                          <p:attrName>ppt_x</p:attrName>
                                        </p:attrNameLst>
                                      </p:cBhvr>
                                      <p:tavLst>
                                        <p:tav tm="0">
                                          <p:val>
                                            <p:strVal val="ppt_x"/>
                                          </p:val>
                                        </p:tav>
                                        <p:tav tm="100000">
                                          <p:val>
                                            <p:fltVal val="0.59186"/>
                                          </p:val>
                                        </p:tav>
                                      </p:tavLst>
                                    </p:anim>
                                    <p:anim calcmode="lin" valueType="num">
                                      <p:cBhvr additive="base">
                                        <p:cTn id="216"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217"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218"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219" presetID="35" presetClass="path" presetSubtype="0" accel="50000" decel="50000" fill="hold" grpId="7" nodeType="withEffect">
                                  <p:stCondLst>
                                    <p:cond delay="0"/>
                                  </p:stCondLst>
                                  <p:childTnLst>
                                    <p:anim calcmode="lin" valueType="num">
                                      <p:cBhvr additive="base">
                                        <p:cTn id="220" dur="500" fill="hold">
                                          <p:stCondLst>
                                            <p:cond delay="0"/>
                                          </p:stCondLst>
                                        </p:cTn>
                                        <p:tgtEl>
                                          <p:spTgt spid="10"/>
                                        </p:tgtEl>
                                        <p:attrNameLst>
                                          <p:attrName>ppt_x</p:attrName>
                                        </p:attrNameLst>
                                      </p:cBhvr>
                                      <p:tavLst>
                                        <p:tav tm="0">
                                          <p:val>
                                            <p:strVal val="ppt_x"/>
                                          </p:val>
                                        </p:tav>
                                        <p:tav tm="100000">
                                          <p:val>
                                            <p:fltVal val="0.18458"/>
                                          </p:val>
                                        </p:tav>
                                      </p:tavLst>
                                    </p:anim>
                                    <p:anim calcmode="lin" valueType="num">
                                      <p:cBhvr additive="base">
                                        <p:cTn id="221"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222"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223"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224" presetID="35" presetClass="path" presetSubtype="0" accel="50000" decel="50000" fill="hold" grpId="6" nodeType="withEffect">
                                  <p:stCondLst>
                                    <p:cond delay="0"/>
                                  </p:stCondLst>
                                  <p:childTnLst>
                                    <p:anim calcmode="lin" valueType="num">
                                      <p:cBhvr additive="base">
                                        <p:cTn id="225" dur="500" fill="hold">
                                          <p:stCondLst>
                                            <p:cond delay="0"/>
                                          </p:stCondLst>
                                        </p:cTn>
                                        <p:tgtEl>
                                          <p:spTgt spid="4"/>
                                        </p:tgtEl>
                                        <p:attrNameLst>
                                          <p:attrName>ppt_x</p:attrName>
                                        </p:attrNameLst>
                                      </p:cBhvr>
                                      <p:tavLst>
                                        <p:tav tm="0">
                                          <p:val>
                                            <p:strVal val="ppt_x"/>
                                          </p:val>
                                        </p:tav>
                                        <p:tav tm="100000">
                                          <p:val>
                                            <p:fltVal val="0.39014"/>
                                          </p:val>
                                        </p:tav>
                                      </p:tavLst>
                                    </p:anim>
                                    <p:anim calcmode="lin" valueType="num">
                                      <p:cBhvr additive="base">
                                        <p:cTn id="226"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227"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228"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229" presetID="35" presetClass="path" presetSubtype="0" accel="50000" decel="50000" fill="hold" grpId="5" nodeType="withEffect">
                                  <p:stCondLst>
                                    <p:cond delay="0"/>
                                  </p:stCondLst>
                                  <p:childTnLst>
                                    <p:anim calcmode="lin" valueType="num">
                                      <p:cBhvr additive="base">
                                        <p:cTn id="230" dur="500" fill="hold">
                                          <p:stCondLst>
                                            <p:cond delay="0"/>
                                          </p:stCondLst>
                                        </p:cTn>
                                        <p:tgtEl>
                                          <p:spTgt spid="7"/>
                                        </p:tgtEl>
                                        <p:attrNameLst>
                                          <p:attrName>ppt_x</p:attrName>
                                        </p:attrNameLst>
                                      </p:cBhvr>
                                      <p:tavLst>
                                        <p:tav tm="0">
                                          <p:val>
                                            <p:strVal val="ppt_x"/>
                                          </p:val>
                                        </p:tav>
                                        <p:tav tm="100000">
                                          <p:val>
                                            <p:fltVal val="0.79651"/>
                                          </p:val>
                                        </p:tav>
                                      </p:tavLst>
                                    </p:anim>
                                    <p:anim calcmode="lin" valueType="num">
                                      <p:cBhvr additive="base">
                                        <p:cTn id="231"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232"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233"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234" presetID="35" presetClass="path" presetSubtype="0" accel="50000" decel="50000" fill="hold" grpId="4" nodeType="withEffect">
                                  <p:stCondLst>
                                    <p:cond delay="0"/>
                                  </p:stCondLst>
                                  <p:childTnLst>
                                    <p:anim calcmode="lin" valueType="num">
                                      <p:cBhvr additive="base">
                                        <p:cTn id="235" dur="500" fill="hold">
                                          <p:stCondLst>
                                            <p:cond delay="0"/>
                                          </p:stCondLst>
                                        </p:cTn>
                                        <p:tgtEl>
                                          <p:spTgt spid="5"/>
                                        </p:tgtEl>
                                        <p:attrNameLst>
                                          <p:attrName>ppt_x</p:attrName>
                                        </p:attrNameLst>
                                      </p:cBhvr>
                                      <p:tavLst>
                                        <p:tav tm="0">
                                          <p:val>
                                            <p:strVal val="ppt_x"/>
                                          </p:val>
                                        </p:tav>
                                        <p:tav tm="100000">
                                          <p:val>
                                            <p:fltVal val="0.78091"/>
                                          </p:val>
                                        </p:tav>
                                      </p:tavLst>
                                    </p:anim>
                                    <p:anim calcmode="lin" valueType="num">
                                      <p:cBhvr additive="base">
                                        <p:cTn id="236"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237"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238"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239" presetID="35" presetClass="path" presetSubtype="0" accel="50000" decel="50000" fill="hold" grpId="3" nodeType="withEffect">
                                  <p:stCondLst>
                                    <p:cond delay="0"/>
                                  </p:stCondLst>
                                  <p:childTnLst>
                                    <p:anim calcmode="lin" valueType="num">
                                      <p:cBhvr additive="base">
                                        <p:cTn id="240" dur="500" fill="hold">
                                          <p:stCondLst>
                                            <p:cond delay="0"/>
                                          </p:stCondLst>
                                        </p:cTn>
                                        <p:tgtEl>
                                          <p:spTgt spid="53"/>
                                        </p:tgtEl>
                                        <p:attrNameLst>
                                          <p:attrName>ppt_x</p:attrName>
                                        </p:attrNameLst>
                                      </p:cBhvr>
                                      <p:tavLst>
                                        <p:tav tm="0">
                                          <p:val>
                                            <p:strVal val="ppt_x"/>
                                          </p:val>
                                        </p:tav>
                                        <p:tav tm="100000">
                                          <p:val>
                                            <p:fltVal val="0.1906"/>
                                          </p:val>
                                        </p:tav>
                                      </p:tavLst>
                                    </p:anim>
                                    <p:anim calcmode="lin" valueType="num">
                                      <p:cBhvr additive="base">
                                        <p:cTn id="241"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242"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243" dur="500" fill="hold">
                                          <p:stCondLst>
                                            <p:cond delay="0"/>
                                          </p:stCondLst>
                                        </p:cTn>
                                        <p:tgtEl>
                                          <p:spTgt spid="53"/>
                                        </p:tgtEl>
                                        <p:attrNameLst>
                                          <p:attrName>ppt_h</p:attrName>
                                        </p:attrNameLst>
                                      </p:cBhvr>
                                      <p:tavLst>
                                        <p:tav tm="0">
                                          <p:val>
                                            <p:strVal val="ppt_h"/>
                                          </p:val>
                                        </p:tav>
                                        <p:tav tm="100000">
                                          <p:val>
                                            <p:strVal val="#ppt_h"/>
                                          </p:val>
                                        </p:tav>
                                      </p:tavLst>
                                    </p:anim>
                                  </p:childTnLst>
                                </p:cTn>
                              </p:par>
                              <p:par>
                                <p:cTn id="244" presetID="35" presetClass="path" presetSubtype="0" accel="50000" decel="50000" fill="hold" grpId="2" nodeType="withEffect">
                                  <p:stCondLst>
                                    <p:cond delay="0"/>
                                  </p:stCondLst>
                                  <p:childTnLst>
                                    <p:anim calcmode="lin" valueType="num">
                                      <p:cBhvr additive="base">
                                        <p:cTn id="245" dur="500" fill="hold">
                                          <p:stCondLst>
                                            <p:cond delay="0"/>
                                          </p:stCondLst>
                                        </p:cTn>
                                        <p:tgtEl>
                                          <p:spTgt spid="6"/>
                                        </p:tgtEl>
                                        <p:attrNameLst>
                                          <p:attrName>ppt_x</p:attrName>
                                        </p:attrNameLst>
                                      </p:cBhvr>
                                      <p:tavLst>
                                        <p:tav tm="0">
                                          <p:val>
                                            <p:strVal val="ppt_x"/>
                                          </p:val>
                                        </p:tav>
                                        <p:tav tm="100000">
                                          <p:val>
                                            <p:fltVal val="0.59958"/>
                                          </p:val>
                                        </p:tav>
                                      </p:tavLst>
                                    </p:anim>
                                    <p:anim calcmode="lin" valueType="num">
                                      <p:cBhvr additive="base">
                                        <p:cTn id="246" dur="500" fill="hold">
                                          <p:stCondLst>
                                            <p:cond delay="0"/>
                                          </p:stCondLst>
                                        </p:cTn>
                                        <p:tgtEl>
                                          <p:spTgt spid="6"/>
                                        </p:tgtEl>
                                        <p:attrNameLst>
                                          <p:attrName>ppt_y</p:attrName>
                                        </p:attrNameLst>
                                      </p:cBhvr>
                                      <p:tavLst>
                                        <p:tav tm="0">
                                          <p:val>
                                            <p:strVal val="ppt_y"/>
                                          </p:val>
                                        </p:tav>
                                        <p:tav tm="100000">
                                          <p:val>
                                            <p:fltVal val="0.44932"/>
                                          </p:val>
                                        </p:tav>
                                      </p:tavLst>
                                    </p:anim>
                                    <p:anim calcmode="lin" valueType="num">
                                      <p:cBhvr additive="base">
                                        <p:cTn id="247"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248"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249" presetID="35" presetClass="path" presetSubtype="0" accel="50000" decel="50000" fill="hold" grpId="1" nodeType="withEffect">
                                  <p:stCondLst>
                                    <p:cond delay="0"/>
                                  </p:stCondLst>
                                  <p:childTnLst>
                                    <p:anim calcmode="lin" valueType="num">
                                      <p:cBhvr additive="base">
                                        <p:cTn id="250" dur="500" fill="hold">
                                          <p:stCondLst>
                                            <p:cond delay="0"/>
                                          </p:stCondLst>
                                        </p:cTn>
                                        <p:tgtEl>
                                          <p:spTgt spid="48"/>
                                        </p:tgtEl>
                                        <p:attrNameLst>
                                          <p:attrName>ppt_x</p:attrName>
                                        </p:attrNameLst>
                                      </p:cBhvr>
                                      <p:tavLst>
                                        <p:tav tm="0">
                                          <p:val>
                                            <p:strVal val="ppt_x"/>
                                          </p:val>
                                        </p:tav>
                                        <p:tav tm="100000">
                                          <p:val>
                                            <p:fltVal val="0.79607"/>
                                          </p:val>
                                        </p:tav>
                                      </p:tavLst>
                                    </p:anim>
                                    <p:anim calcmode="lin" valueType="num">
                                      <p:cBhvr additive="base">
                                        <p:cTn id="251" dur="500" fill="hold">
                                          <p:stCondLst>
                                            <p:cond delay="0"/>
                                          </p:stCondLst>
                                        </p:cTn>
                                        <p:tgtEl>
                                          <p:spTgt spid="48"/>
                                        </p:tgtEl>
                                        <p:attrNameLst>
                                          <p:attrName>ppt_y</p:attrName>
                                        </p:attrNameLst>
                                      </p:cBhvr>
                                      <p:tavLst>
                                        <p:tav tm="0">
                                          <p:val>
                                            <p:strVal val="ppt_y"/>
                                          </p:val>
                                        </p:tav>
                                        <p:tav tm="100000">
                                          <p:val>
                                            <p:fltVal val="0.70046"/>
                                          </p:val>
                                        </p:tav>
                                      </p:tavLst>
                                    </p:anim>
                                    <p:anim calcmode="lin" valueType="num">
                                      <p:cBhvr additive="base">
                                        <p:cTn id="252" dur="500" fill="hold">
                                          <p:stCondLst>
                                            <p:cond delay="0"/>
                                          </p:stCondLst>
                                        </p:cTn>
                                        <p:tgtEl>
                                          <p:spTgt spid="48"/>
                                        </p:tgtEl>
                                        <p:attrNameLst>
                                          <p:attrName>ppt_w</p:attrName>
                                        </p:attrNameLst>
                                      </p:cBhvr>
                                      <p:tavLst>
                                        <p:tav tm="0">
                                          <p:val>
                                            <p:strVal val="ppt_w"/>
                                          </p:val>
                                        </p:tav>
                                        <p:tav tm="100000">
                                          <p:val>
                                            <p:strVal val="#ppt_w"/>
                                          </p:val>
                                        </p:tav>
                                      </p:tavLst>
                                    </p:anim>
                                    <p:anim calcmode="lin" valueType="num">
                                      <p:cBhvr additive="base">
                                        <p:cTn id="253" dur="500" fill="hold">
                                          <p:stCondLst>
                                            <p:cond delay="0"/>
                                          </p:stCondLst>
                                        </p:cTn>
                                        <p:tgtEl>
                                          <p:spTgt spid="48"/>
                                        </p:tgtEl>
                                        <p:attrNameLst>
                                          <p:attrName>ppt_h</p:attrName>
                                        </p:attrNameLst>
                                      </p:cBhvr>
                                      <p:tavLst>
                                        <p:tav tm="0">
                                          <p:val>
                                            <p:strVal val="ppt_h"/>
                                          </p:val>
                                        </p:tav>
                                        <p:tav tm="100000">
                                          <p:val>
                                            <p:strVal val="#ppt_h"/>
                                          </p:val>
                                        </p:tav>
                                      </p:tavLst>
                                    </p:anim>
                                  </p:childTnLst>
                                </p:cTn>
                              </p:par>
                              <p:par>
                                <p:cTn id="254" presetID="53" presetClass="entr" presetSubtype="16" fill="hold" grpId="0" nodeType="withEffect">
                                  <p:stCondLst>
                                    <p:cond delay="0"/>
                                  </p:stCondLst>
                                  <p:childTnLst>
                                    <p:set>
                                      <p:cBhvr>
                                        <p:cTn id="255" dur="1" fill="hold">
                                          <p:stCondLst>
                                            <p:cond delay="0"/>
                                          </p:stCondLst>
                                        </p:cTn>
                                        <p:tgtEl>
                                          <p:spTgt spid="17"/>
                                        </p:tgtEl>
                                        <p:attrNameLst>
                                          <p:attrName>style.visibility</p:attrName>
                                        </p:attrNameLst>
                                      </p:cBhvr>
                                      <p:to>
                                        <p:strVal val="visible"/>
                                      </p:to>
                                    </p:set>
                                    <p:anim calcmode="lin" valueType="num">
                                      <p:cBhvr>
                                        <p:cTn id="256" dur="500" fill="hold"/>
                                        <p:tgtEl>
                                          <p:spTgt spid="17"/>
                                        </p:tgtEl>
                                        <p:attrNameLst>
                                          <p:attrName>ppt_w</p:attrName>
                                        </p:attrNameLst>
                                      </p:cBhvr>
                                      <p:tavLst>
                                        <p:tav tm="0">
                                          <p:val>
                                            <p:fltVal val="0"/>
                                          </p:val>
                                        </p:tav>
                                        <p:tav tm="100000">
                                          <p:val>
                                            <p:strVal val="#ppt_w*1.2"/>
                                          </p:val>
                                        </p:tav>
                                      </p:tavLst>
                                    </p:anim>
                                    <p:anim calcmode="lin" valueType="num">
                                      <p:cBhvr>
                                        <p:cTn id="257" dur="500" fill="hold"/>
                                        <p:tgtEl>
                                          <p:spTgt spid="17"/>
                                        </p:tgtEl>
                                        <p:attrNameLst>
                                          <p:attrName>ppt_h</p:attrName>
                                        </p:attrNameLst>
                                      </p:cBhvr>
                                      <p:tavLst>
                                        <p:tav tm="0">
                                          <p:val>
                                            <p:fltVal val="0"/>
                                          </p:val>
                                        </p:tav>
                                        <p:tav tm="100000">
                                          <p:val>
                                            <p:strVal val="#ppt_h*1.2"/>
                                          </p:val>
                                        </p:tav>
                                      </p:tavLst>
                                    </p:anim>
                                    <p:animEffect transition="in" filter="fade">
                                      <p:cBhvr>
                                        <p:cTn id="258" dur="500"/>
                                        <p:tgtEl>
                                          <p:spTgt spid="17"/>
                                        </p:tgtEl>
                                      </p:cBhvr>
                                    </p:animEffect>
                                    <p:anim to="" calcmode="lin" valueType="num">
                                      <p:cBhvr>
                                        <p:cTn id="259" dur="500" fill="hold">
                                          <p:stCondLst>
                                            <p:cond delay="0"/>
                                          </p:stCondLst>
                                        </p:cTn>
                                        <p:tgtEl>
                                          <p:spTgt spid="17"/>
                                        </p:tgtEl>
                                        <p:attrNameLst>
                                          <p:attrName>ppt_x</p:attrName>
                                        </p:attrNameLst>
                                      </p:cBhvr>
                                      <p:tavLst>
                                        <p:tav tm="0">
                                          <p:val>
                                            <p:fltVal val="0.64909"/>
                                          </p:val>
                                        </p:tav>
                                        <p:tav tm="100000">
                                          <p:val>
                                            <p:fltVal val="0.58577"/>
                                          </p:val>
                                        </p:tav>
                                      </p:tavLst>
                                    </p:anim>
                                    <p:anim to="" calcmode="lin" valueType="num">
                                      <p:cBhvr>
                                        <p:cTn id="260" dur="500" fill="hold">
                                          <p:stCondLst>
                                            <p:cond delay="0"/>
                                          </p:stCondLst>
                                        </p:cTn>
                                        <p:tgtEl>
                                          <p:spTgt spid="17"/>
                                        </p:tgtEl>
                                        <p:attrNameLst>
                                          <p:attrName>ppt_y</p:attrName>
                                        </p:attrNameLst>
                                      </p:cBhvr>
                                      <p:tavLst>
                                        <p:tav tm="0">
                                          <p:val>
                                            <p:fltVal val="0.5"/>
                                          </p:val>
                                        </p:tav>
                                        <p:tav tm="100000">
                                          <p:val>
                                            <p:fltVal val="0.69511"/>
                                          </p:val>
                                        </p:tav>
                                      </p:tavLst>
                                    </p:anim>
                                  </p:childTnLst>
                                </p:cTn>
                              </p:par>
                              <p:par>
                                <p:cTn id="261" presetID="35" presetClass="path" presetSubtype="0" accel="50000" decel="50000" fill="hold" grpId="9" nodeType="withEffect">
                                  <p:stCondLst>
                                    <p:cond delay="0"/>
                                  </p:stCondLst>
                                  <p:childTnLst>
                                    <p:anim calcmode="lin" valueType="num">
                                      <p:cBhvr additive="base">
                                        <p:cTn id="262" dur="500" fill="hold">
                                          <p:stCondLst>
                                            <p:cond delay="0"/>
                                          </p:stCondLst>
                                        </p:cTn>
                                        <p:tgtEl>
                                          <p:spTgt spid="2"/>
                                        </p:tgtEl>
                                        <p:attrNameLst>
                                          <p:attrName>ppt_x</p:attrName>
                                        </p:attrNameLst>
                                      </p:cBhvr>
                                      <p:tavLst>
                                        <p:tav tm="0">
                                          <p:val>
                                            <p:strVal val="ppt_x"/>
                                          </p:val>
                                        </p:tav>
                                        <p:tav tm="100000">
                                          <p:val>
                                            <p:fltVal val="0.59186"/>
                                          </p:val>
                                        </p:tav>
                                      </p:tavLst>
                                    </p:anim>
                                    <p:anim calcmode="lin" valueType="num">
                                      <p:cBhvr additive="base">
                                        <p:cTn id="263"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264"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265"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266" presetID="35" presetClass="path" presetSubtype="0" accel="50000" decel="50000" fill="hold" grpId="8" nodeType="withEffect">
                                  <p:stCondLst>
                                    <p:cond delay="0"/>
                                  </p:stCondLst>
                                  <p:childTnLst>
                                    <p:anim calcmode="lin" valueType="num">
                                      <p:cBhvr additive="base">
                                        <p:cTn id="267" dur="500" fill="hold">
                                          <p:stCondLst>
                                            <p:cond delay="0"/>
                                          </p:stCondLst>
                                        </p:cTn>
                                        <p:tgtEl>
                                          <p:spTgt spid="10"/>
                                        </p:tgtEl>
                                        <p:attrNameLst>
                                          <p:attrName>ppt_x</p:attrName>
                                        </p:attrNameLst>
                                      </p:cBhvr>
                                      <p:tavLst>
                                        <p:tav tm="0">
                                          <p:val>
                                            <p:strVal val="ppt_x"/>
                                          </p:val>
                                        </p:tav>
                                        <p:tav tm="100000">
                                          <p:val>
                                            <p:fltVal val="0.18458"/>
                                          </p:val>
                                        </p:tav>
                                      </p:tavLst>
                                    </p:anim>
                                    <p:anim calcmode="lin" valueType="num">
                                      <p:cBhvr additive="base">
                                        <p:cTn id="268"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269"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270"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271" presetID="35" presetClass="path" presetSubtype="0" accel="50000" decel="50000" fill="hold" grpId="7" nodeType="withEffect">
                                  <p:stCondLst>
                                    <p:cond delay="0"/>
                                  </p:stCondLst>
                                  <p:childTnLst>
                                    <p:anim calcmode="lin" valueType="num">
                                      <p:cBhvr additive="base">
                                        <p:cTn id="272" dur="500" fill="hold">
                                          <p:stCondLst>
                                            <p:cond delay="0"/>
                                          </p:stCondLst>
                                        </p:cTn>
                                        <p:tgtEl>
                                          <p:spTgt spid="4"/>
                                        </p:tgtEl>
                                        <p:attrNameLst>
                                          <p:attrName>ppt_x</p:attrName>
                                        </p:attrNameLst>
                                      </p:cBhvr>
                                      <p:tavLst>
                                        <p:tav tm="0">
                                          <p:val>
                                            <p:strVal val="ppt_x"/>
                                          </p:val>
                                        </p:tav>
                                        <p:tav tm="100000">
                                          <p:val>
                                            <p:fltVal val="0.39014"/>
                                          </p:val>
                                        </p:tav>
                                      </p:tavLst>
                                    </p:anim>
                                    <p:anim calcmode="lin" valueType="num">
                                      <p:cBhvr additive="base">
                                        <p:cTn id="273"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274"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275"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276" presetID="35" presetClass="path" presetSubtype="0" accel="50000" decel="50000" fill="hold" grpId="6" nodeType="withEffect">
                                  <p:stCondLst>
                                    <p:cond delay="0"/>
                                  </p:stCondLst>
                                  <p:childTnLst>
                                    <p:anim calcmode="lin" valueType="num">
                                      <p:cBhvr additive="base">
                                        <p:cTn id="277" dur="500" fill="hold">
                                          <p:stCondLst>
                                            <p:cond delay="0"/>
                                          </p:stCondLst>
                                        </p:cTn>
                                        <p:tgtEl>
                                          <p:spTgt spid="7"/>
                                        </p:tgtEl>
                                        <p:attrNameLst>
                                          <p:attrName>ppt_x</p:attrName>
                                        </p:attrNameLst>
                                      </p:cBhvr>
                                      <p:tavLst>
                                        <p:tav tm="0">
                                          <p:val>
                                            <p:strVal val="ppt_x"/>
                                          </p:val>
                                        </p:tav>
                                        <p:tav tm="100000">
                                          <p:val>
                                            <p:fltVal val="0.79651"/>
                                          </p:val>
                                        </p:tav>
                                      </p:tavLst>
                                    </p:anim>
                                    <p:anim calcmode="lin" valueType="num">
                                      <p:cBhvr additive="base">
                                        <p:cTn id="278"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279"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280"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281" presetID="35" presetClass="path" presetSubtype="0" accel="50000" decel="50000" fill="hold" grpId="5" nodeType="withEffect">
                                  <p:stCondLst>
                                    <p:cond delay="0"/>
                                  </p:stCondLst>
                                  <p:childTnLst>
                                    <p:anim calcmode="lin" valueType="num">
                                      <p:cBhvr additive="base">
                                        <p:cTn id="282" dur="500" fill="hold">
                                          <p:stCondLst>
                                            <p:cond delay="0"/>
                                          </p:stCondLst>
                                        </p:cTn>
                                        <p:tgtEl>
                                          <p:spTgt spid="5"/>
                                        </p:tgtEl>
                                        <p:attrNameLst>
                                          <p:attrName>ppt_x</p:attrName>
                                        </p:attrNameLst>
                                      </p:cBhvr>
                                      <p:tavLst>
                                        <p:tav tm="0">
                                          <p:val>
                                            <p:strVal val="ppt_x"/>
                                          </p:val>
                                        </p:tav>
                                        <p:tav tm="100000">
                                          <p:val>
                                            <p:fltVal val="0.78091"/>
                                          </p:val>
                                        </p:tav>
                                      </p:tavLst>
                                    </p:anim>
                                    <p:anim calcmode="lin" valueType="num">
                                      <p:cBhvr additive="base">
                                        <p:cTn id="283"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284"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285"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286" presetID="35" presetClass="path" presetSubtype="0" accel="50000" decel="50000" fill="hold" grpId="4" nodeType="withEffect">
                                  <p:stCondLst>
                                    <p:cond delay="0"/>
                                  </p:stCondLst>
                                  <p:childTnLst>
                                    <p:anim calcmode="lin" valueType="num">
                                      <p:cBhvr additive="base">
                                        <p:cTn id="287" dur="500" fill="hold">
                                          <p:stCondLst>
                                            <p:cond delay="0"/>
                                          </p:stCondLst>
                                        </p:cTn>
                                        <p:tgtEl>
                                          <p:spTgt spid="53"/>
                                        </p:tgtEl>
                                        <p:attrNameLst>
                                          <p:attrName>ppt_x</p:attrName>
                                        </p:attrNameLst>
                                      </p:cBhvr>
                                      <p:tavLst>
                                        <p:tav tm="0">
                                          <p:val>
                                            <p:strVal val="ppt_x"/>
                                          </p:val>
                                        </p:tav>
                                        <p:tav tm="100000">
                                          <p:val>
                                            <p:fltVal val="0.1906"/>
                                          </p:val>
                                        </p:tav>
                                      </p:tavLst>
                                    </p:anim>
                                    <p:anim calcmode="lin" valueType="num">
                                      <p:cBhvr additive="base">
                                        <p:cTn id="288"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289"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290" dur="500" fill="hold">
                                          <p:stCondLst>
                                            <p:cond delay="0"/>
                                          </p:stCondLst>
                                        </p:cTn>
                                        <p:tgtEl>
                                          <p:spTgt spid="53"/>
                                        </p:tgtEl>
                                        <p:attrNameLst>
                                          <p:attrName>ppt_h</p:attrName>
                                        </p:attrNameLst>
                                      </p:cBhvr>
                                      <p:tavLst>
                                        <p:tav tm="0">
                                          <p:val>
                                            <p:strVal val="ppt_h"/>
                                          </p:val>
                                        </p:tav>
                                        <p:tav tm="100000">
                                          <p:val>
                                            <p:strVal val="#ppt_h"/>
                                          </p:val>
                                        </p:tav>
                                      </p:tavLst>
                                    </p:anim>
                                  </p:childTnLst>
                                </p:cTn>
                              </p:par>
                              <p:par>
                                <p:cTn id="291" presetID="35" presetClass="path" presetSubtype="0" accel="50000" decel="50000" fill="hold" grpId="3" nodeType="withEffect">
                                  <p:stCondLst>
                                    <p:cond delay="0"/>
                                  </p:stCondLst>
                                  <p:childTnLst>
                                    <p:anim calcmode="lin" valueType="num">
                                      <p:cBhvr additive="base">
                                        <p:cTn id="292" dur="500" fill="hold">
                                          <p:stCondLst>
                                            <p:cond delay="0"/>
                                          </p:stCondLst>
                                        </p:cTn>
                                        <p:tgtEl>
                                          <p:spTgt spid="6"/>
                                        </p:tgtEl>
                                        <p:attrNameLst>
                                          <p:attrName>ppt_x</p:attrName>
                                        </p:attrNameLst>
                                      </p:cBhvr>
                                      <p:tavLst>
                                        <p:tav tm="0">
                                          <p:val>
                                            <p:strVal val="ppt_x"/>
                                          </p:val>
                                        </p:tav>
                                        <p:tav tm="100000">
                                          <p:val>
                                            <p:fltVal val="0.59958"/>
                                          </p:val>
                                        </p:tav>
                                      </p:tavLst>
                                    </p:anim>
                                    <p:anim calcmode="lin" valueType="num">
                                      <p:cBhvr additive="base">
                                        <p:cTn id="293" dur="500" fill="hold">
                                          <p:stCondLst>
                                            <p:cond delay="0"/>
                                          </p:stCondLst>
                                        </p:cTn>
                                        <p:tgtEl>
                                          <p:spTgt spid="6"/>
                                        </p:tgtEl>
                                        <p:attrNameLst>
                                          <p:attrName>ppt_y</p:attrName>
                                        </p:attrNameLst>
                                      </p:cBhvr>
                                      <p:tavLst>
                                        <p:tav tm="0">
                                          <p:val>
                                            <p:strVal val="ppt_y"/>
                                          </p:val>
                                        </p:tav>
                                        <p:tav tm="100000">
                                          <p:val>
                                            <p:fltVal val="0.44932"/>
                                          </p:val>
                                        </p:tav>
                                      </p:tavLst>
                                    </p:anim>
                                    <p:anim calcmode="lin" valueType="num">
                                      <p:cBhvr additive="base">
                                        <p:cTn id="294"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295"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296" presetID="35" presetClass="path" presetSubtype="0" accel="50000" decel="50000" fill="hold" grpId="2" nodeType="withEffect">
                                  <p:stCondLst>
                                    <p:cond delay="0"/>
                                  </p:stCondLst>
                                  <p:childTnLst>
                                    <p:anim calcmode="lin" valueType="num">
                                      <p:cBhvr additive="base">
                                        <p:cTn id="297" dur="500" fill="hold">
                                          <p:stCondLst>
                                            <p:cond delay="0"/>
                                          </p:stCondLst>
                                        </p:cTn>
                                        <p:tgtEl>
                                          <p:spTgt spid="48"/>
                                        </p:tgtEl>
                                        <p:attrNameLst>
                                          <p:attrName>ppt_x</p:attrName>
                                        </p:attrNameLst>
                                      </p:cBhvr>
                                      <p:tavLst>
                                        <p:tav tm="0">
                                          <p:val>
                                            <p:strVal val="ppt_x"/>
                                          </p:val>
                                        </p:tav>
                                        <p:tav tm="100000">
                                          <p:val>
                                            <p:fltVal val="0.79607"/>
                                          </p:val>
                                        </p:tav>
                                      </p:tavLst>
                                    </p:anim>
                                    <p:anim calcmode="lin" valueType="num">
                                      <p:cBhvr additive="base">
                                        <p:cTn id="298" dur="500" fill="hold">
                                          <p:stCondLst>
                                            <p:cond delay="0"/>
                                          </p:stCondLst>
                                        </p:cTn>
                                        <p:tgtEl>
                                          <p:spTgt spid="48"/>
                                        </p:tgtEl>
                                        <p:attrNameLst>
                                          <p:attrName>ppt_y</p:attrName>
                                        </p:attrNameLst>
                                      </p:cBhvr>
                                      <p:tavLst>
                                        <p:tav tm="0">
                                          <p:val>
                                            <p:strVal val="ppt_y"/>
                                          </p:val>
                                        </p:tav>
                                        <p:tav tm="100000">
                                          <p:val>
                                            <p:fltVal val="0.70046"/>
                                          </p:val>
                                        </p:tav>
                                      </p:tavLst>
                                    </p:anim>
                                    <p:anim calcmode="lin" valueType="num">
                                      <p:cBhvr additive="base">
                                        <p:cTn id="299" dur="500" fill="hold">
                                          <p:stCondLst>
                                            <p:cond delay="0"/>
                                          </p:stCondLst>
                                        </p:cTn>
                                        <p:tgtEl>
                                          <p:spTgt spid="48"/>
                                        </p:tgtEl>
                                        <p:attrNameLst>
                                          <p:attrName>ppt_w</p:attrName>
                                        </p:attrNameLst>
                                      </p:cBhvr>
                                      <p:tavLst>
                                        <p:tav tm="0">
                                          <p:val>
                                            <p:strVal val="ppt_w"/>
                                          </p:val>
                                        </p:tav>
                                        <p:tav tm="100000">
                                          <p:val>
                                            <p:strVal val="#ppt_w"/>
                                          </p:val>
                                        </p:tav>
                                      </p:tavLst>
                                    </p:anim>
                                    <p:anim calcmode="lin" valueType="num">
                                      <p:cBhvr additive="base">
                                        <p:cTn id="300" dur="500" fill="hold">
                                          <p:stCondLst>
                                            <p:cond delay="0"/>
                                          </p:stCondLst>
                                        </p:cTn>
                                        <p:tgtEl>
                                          <p:spTgt spid="48"/>
                                        </p:tgtEl>
                                        <p:attrNameLst>
                                          <p:attrName>ppt_h</p:attrName>
                                        </p:attrNameLst>
                                      </p:cBhvr>
                                      <p:tavLst>
                                        <p:tav tm="0">
                                          <p:val>
                                            <p:strVal val="ppt_h"/>
                                          </p:val>
                                        </p:tav>
                                        <p:tav tm="100000">
                                          <p:val>
                                            <p:strVal val="#ppt_h"/>
                                          </p:val>
                                        </p:tav>
                                      </p:tavLst>
                                    </p:anim>
                                  </p:childTnLst>
                                </p:cTn>
                              </p:par>
                              <p:par>
                                <p:cTn id="301" presetID="35" presetClass="path" presetSubtype="0" accel="50000" decel="50000" fill="hold" grpId="1" nodeType="withEffect">
                                  <p:stCondLst>
                                    <p:cond delay="0"/>
                                  </p:stCondLst>
                                  <p:childTnLst>
                                    <p:anim calcmode="lin" valueType="num">
                                      <p:cBhvr additive="base">
                                        <p:cTn id="302" dur="500" fill="hold">
                                          <p:stCondLst>
                                            <p:cond delay="0"/>
                                          </p:stCondLst>
                                        </p:cTn>
                                        <p:tgtEl>
                                          <p:spTgt spid="16"/>
                                        </p:tgtEl>
                                        <p:attrNameLst>
                                          <p:attrName>ppt_x</p:attrName>
                                        </p:attrNameLst>
                                      </p:cBhvr>
                                      <p:tavLst>
                                        <p:tav tm="0">
                                          <p:val>
                                            <p:strVal val="ppt_x"/>
                                          </p:val>
                                        </p:tav>
                                        <p:tav tm="100000">
                                          <p:val>
                                            <p:fltVal val="0.78088"/>
                                          </p:val>
                                        </p:tav>
                                      </p:tavLst>
                                    </p:anim>
                                    <p:anim calcmode="lin" valueType="num">
                                      <p:cBhvr additive="base">
                                        <p:cTn id="303" dur="500" fill="hold">
                                          <p:stCondLst>
                                            <p:cond delay="0"/>
                                          </p:stCondLst>
                                        </p:cTn>
                                        <p:tgtEl>
                                          <p:spTgt spid="16"/>
                                        </p:tgtEl>
                                        <p:attrNameLst>
                                          <p:attrName>ppt_y</p:attrName>
                                        </p:attrNameLst>
                                      </p:cBhvr>
                                      <p:tavLst>
                                        <p:tav tm="0">
                                          <p:val>
                                            <p:strVal val="ppt_y"/>
                                          </p:val>
                                        </p:tav>
                                        <p:tav tm="100000">
                                          <p:val>
                                            <p:fltVal val="0.69514"/>
                                          </p:val>
                                        </p:tav>
                                      </p:tavLst>
                                    </p:anim>
                                    <p:anim calcmode="lin" valueType="num">
                                      <p:cBhvr additive="base">
                                        <p:cTn id="304"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305"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306" presetID="53" presetClass="entr" presetSubtype="16" fill="hold" grpId="0" nodeType="withEffect">
                                  <p:stCondLst>
                                    <p:cond delay="0"/>
                                  </p:stCondLst>
                                  <p:childTnLst>
                                    <p:set>
                                      <p:cBhvr>
                                        <p:cTn id="307" dur="1" fill="hold">
                                          <p:stCondLst>
                                            <p:cond delay="0"/>
                                          </p:stCondLst>
                                        </p:cTn>
                                        <p:tgtEl>
                                          <p:spTgt spid="8"/>
                                        </p:tgtEl>
                                        <p:attrNameLst>
                                          <p:attrName>style.visibility</p:attrName>
                                        </p:attrNameLst>
                                      </p:cBhvr>
                                      <p:to>
                                        <p:strVal val="visible"/>
                                      </p:to>
                                    </p:set>
                                    <p:anim calcmode="lin" valueType="num">
                                      <p:cBhvr>
                                        <p:cTn id="308" dur="500" fill="hold"/>
                                        <p:tgtEl>
                                          <p:spTgt spid="8"/>
                                        </p:tgtEl>
                                        <p:attrNameLst>
                                          <p:attrName>ppt_w</p:attrName>
                                        </p:attrNameLst>
                                      </p:cBhvr>
                                      <p:tavLst>
                                        <p:tav tm="0">
                                          <p:val>
                                            <p:fltVal val="0"/>
                                          </p:val>
                                        </p:tav>
                                        <p:tav tm="100000">
                                          <p:val>
                                            <p:strVal val="#ppt_w*1.2"/>
                                          </p:val>
                                        </p:tav>
                                      </p:tavLst>
                                    </p:anim>
                                    <p:anim calcmode="lin" valueType="num">
                                      <p:cBhvr>
                                        <p:cTn id="309" dur="500" fill="hold"/>
                                        <p:tgtEl>
                                          <p:spTgt spid="8"/>
                                        </p:tgtEl>
                                        <p:attrNameLst>
                                          <p:attrName>ppt_h</p:attrName>
                                        </p:attrNameLst>
                                      </p:cBhvr>
                                      <p:tavLst>
                                        <p:tav tm="0">
                                          <p:val>
                                            <p:fltVal val="0"/>
                                          </p:val>
                                        </p:tav>
                                        <p:tav tm="100000">
                                          <p:val>
                                            <p:strVal val="#ppt_h*1.2"/>
                                          </p:val>
                                        </p:tav>
                                      </p:tavLst>
                                    </p:anim>
                                    <p:animEffect transition="in" filter="fade">
                                      <p:cBhvr>
                                        <p:cTn id="310" dur="500"/>
                                        <p:tgtEl>
                                          <p:spTgt spid="8"/>
                                        </p:tgtEl>
                                      </p:cBhvr>
                                    </p:animEffect>
                                    <p:anim to="" calcmode="lin" valueType="num">
                                      <p:cBhvr>
                                        <p:cTn id="311" dur="500" fill="hold">
                                          <p:stCondLst>
                                            <p:cond delay="0"/>
                                          </p:stCondLst>
                                        </p:cTn>
                                        <p:tgtEl>
                                          <p:spTgt spid="8"/>
                                        </p:tgtEl>
                                        <p:attrNameLst>
                                          <p:attrName>ppt_x</p:attrName>
                                        </p:attrNameLst>
                                      </p:cBhvr>
                                      <p:tavLst>
                                        <p:tav tm="0">
                                          <p:val>
                                            <p:fltVal val="0.64909"/>
                                          </p:val>
                                        </p:tav>
                                        <p:tav tm="100000">
                                          <p:val>
                                            <p:fltVal val="0.21339"/>
                                          </p:val>
                                        </p:tav>
                                      </p:tavLst>
                                    </p:anim>
                                    <p:anim to="" calcmode="lin" valueType="num">
                                      <p:cBhvr>
                                        <p:cTn id="312" dur="500" fill="hold">
                                          <p:stCondLst>
                                            <p:cond delay="0"/>
                                          </p:stCondLst>
                                        </p:cTn>
                                        <p:tgtEl>
                                          <p:spTgt spid="8"/>
                                        </p:tgtEl>
                                        <p:attrNameLst>
                                          <p:attrName>ppt_y</p:attrName>
                                        </p:attrNameLst>
                                      </p:cBhvr>
                                      <p:tavLst>
                                        <p:tav tm="0">
                                          <p:val>
                                            <p:fltVal val="0.5"/>
                                          </p:val>
                                        </p:tav>
                                        <p:tav tm="100000">
                                          <p:val>
                                            <p:fltVal val="0.44269"/>
                                          </p:val>
                                        </p:tav>
                                      </p:tavLst>
                                    </p:anim>
                                  </p:childTnLst>
                                </p:cTn>
                              </p:par>
                              <p:par>
                                <p:cTn id="313" presetID="35" presetClass="path" presetSubtype="0" accel="50000" decel="50000" fill="hold" grpId="10" nodeType="withEffect">
                                  <p:stCondLst>
                                    <p:cond delay="0"/>
                                  </p:stCondLst>
                                  <p:childTnLst>
                                    <p:anim calcmode="lin" valueType="num">
                                      <p:cBhvr additive="base">
                                        <p:cTn id="314" dur="500" fill="hold">
                                          <p:stCondLst>
                                            <p:cond delay="0"/>
                                          </p:stCondLst>
                                        </p:cTn>
                                        <p:tgtEl>
                                          <p:spTgt spid="2"/>
                                        </p:tgtEl>
                                        <p:attrNameLst>
                                          <p:attrName>ppt_x</p:attrName>
                                        </p:attrNameLst>
                                      </p:cBhvr>
                                      <p:tavLst>
                                        <p:tav tm="0">
                                          <p:val>
                                            <p:strVal val="ppt_x"/>
                                          </p:val>
                                        </p:tav>
                                        <p:tav tm="100000">
                                          <p:val>
                                            <p:fltVal val="0.60199"/>
                                          </p:val>
                                        </p:tav>
                                      </p:tavLst>
                                    </p:anim>
                                    <p:anim calcmode="lin" valueType="num">
                                      <p:cBhvr additive="base">
                                        <p:cTn id="315"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316"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317"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318" presetID="35" presetClass="path" presetSubtype="0" accel="50000" decel="50000" fill="hold" grpId="9" nodeType="withEffect">
                                  <p:stCondLst>
                                    <p:cond delay="0"/>
                                  </p:stCondLst>
                                  <p:childTnLst>
                                    <p:anim calcmode="lin" valueType="num">
                                      <p:cBhvr additive="base">
                                        <p:cTn id="319" dur="500" fill="hold">
                                          <p:stCondLst>
                                            <p:cond delay="0"/>
                                          </p:stCondLst>
                                        </p:cTn>
                                        <p:tgtEl>
                                          <p:spTgt spid="10"/>
                                        </p:tgtEl>
                                        <p:attrNameLst>
                                          <p:attrName>ppt_x</p:attrName>
                                        </p:attrNameLst>
                                      </p:cBhvr>
                                      <p:tavLst>
                                        <p:tav tm="0">
                                          <p:val>
                                            <p:strVal val="ppt_x"/>
                                          </p:val>
                                        </p:tav>
                                        <p:tav tm="100000">
                                          <p:val>
                                            <p:fltVal val="0.19471"/>
                                          </p:val>
                                        </p:tav>
                                      </p:tavLst>
                                    </p:anim>
                                    <p:anim calcmode="lin" valueType="num">
                                      <p:cBhvr additive="base">
                                        <p:cTn id="320"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321"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322"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323" presetID="35" presetClass="path" presetSubtype="0" accel="50000" decel="50000" fill="hold" grpId="8" nodeType="withEffect">
                                  <p:stCondLst>
                                    <p:cond delay="0"/>
                                  </p:stCondLst>
                                  <p:childTnLst>
                                    <p:anim calcmode="lin" valueType="num">
                                      <p:cBhvr additive="base">
                                        <p:cTn id="324" dur="500" fill="hold">
                                          <p:stCondLst>
                                            <p:cond delay="0"/>
                                          </p:stCondLst>
                                        </p:cTn>
                                        <p:tgtEl>
                                          <p:spTgt spid="4"/>
                                        </p:tgtEl>
                                        <p:attrNameLst>
                                          <p:attrName>ppt_x</p:attrName>
                                        </p:attrNameLst>
                                      </p:cBhvr>
                                      <p:tavLst>
                                        <p:tav tm="0">
                                          <p:val>
                                            <p:strVal val="ppt_x"/>
                                          </p:val>
                                        </p:tav>
                                        <p:tav tm="100000">
                                          <p:val>
                                            <p:fltVal val="0.40027"/>
                                          </p:val>
                                        </p:tav>
                                      </p:tavLst>
                                    </p:anim>
                                    <p:anim calcmode="lin" valueType="num">
                                      <p:cBhvr additive="base">
                                        <p:cTn id="325"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326"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327"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328" presetID="35" presetClass="path" presetSubtype="0" accel="50000" decel="50000" fill="hold" grpId="7" nodeType="withEffect">
                                  <p:stCondLst>
                                    <p:cond delay="0"/>
                                  </p:stCondLst>
                                  <p:childTnLst>
                                    <p:anim calcmode="lin" valueType="num">
                                      <p:cBhvr additive="base">
                                        <p:cTn id="329" dur="500" fill="hold">
                                          <p:stCondLst>
                                            <p:cond delay="0"/>
                                          </p:stCondLst>
                                        </p:cTn>
                                        <p:tgtEl>
                                          <p:spTgt spid="7"/>
                                        </p:tgtEl>
                                        <p:attrNameLst>
                                          <p:attrName>ppt_x</p:attrName>
                                        </p:attrNameLst>
                                      </p:cBhvr>
                                      <p:tavLst>
                                        <p:tav tm="0">
                                          <p:val>
                                            <p:strVal val="ppt_x"/>
                                          </p:val>
                                        </p:tav>
                                        <p:tav tm="100000">
                                          <p:val>
                                            <p:fltVal val="0.80664"/>
                                          </p:val>
                                        </p:tav>
                                      </p:tavLst>
                                    </p:anim>
                                    <p:anim calcmode="lin" valueType="num">
                                      <p:cBhvr additive="base">
                                        <p:cTn id="330"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331"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332"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333" presetID="35" presetClass="path" presetSubtype="0" accel="50000" decel="50000" fill="hold" grpId="6" nodeType="withEffect">
                                  <p:stCondLst>
                                    <p:cond delay="0"/>
                                  </p:stCondLst>
                                  <p:childTnLst>
                                    <p:anim calcmode="lin" valueType="num">
                                      <p:cBhvr additive="base">
                                        <p:cTn id="334" dur="500" fill="hold">
                                          <p:stCondLst>
                                            <p:cond delay="0"/>
                                          </p:stCondLst>
                                        </p:cTn>
                                        <p:tgtEl>
                                          <p:spTgt spid="5"/>
                                        </p:tgtEl>
                                        <p:attrNameLst>
                                          <p:attrName>ppt_x</p:attrName>
                                        </p:attrNameLst>
                                      </p:cBhvr>
                                      <p:tavLst>
                                        <p:tav tm="0">
                                          <p:val>
                                            <p:strVal val="ppt_x"/>
                                          </p:val>
                                        </p:tav>
                                        <p:tav tm="100000">
                                          <p:val>
                                            <p:fltVal val="0.79104"/>
                                          </p:val>
                                        </p:tav>
                                      </p:tavLst>
                                    </p:anim>
                                    <p:anim calcmode="lin" valueType="num">
                                      <p:cBhvr additive="base">
                                        <p:cTn id="335"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336"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337"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338" presetID="35" presetClass="path" presetSubtype="0" accel="50000" decel="50000" fill="hold" grpId="5" nodeType="withEffect">
                                  <p:stCondLst>
                                    <p:cond delay="0"/>
                                  </p:stCondLst>
                                  <p:childTnLst>
                                    <p:anim calcmode="lin" valueType="num">
                                      <p:cBhvr additive="base">
                                        <p:cTn id="339" dur="500" fill="hold">
                                          <p:stCondLst>
                                            <p:cond delay="0"/>
                                          </p:stCondLst>
                                        </p:cTn>
                                        <p:tgtEl>
                                          <p:spTgt spid="53"/>
                                        </p:tgtEl>
                                        <p:attrNameLst>
                                          <p:attrName>ppt_x</p:attrName>
                                        </p:attrNameLst>
                                      </p:cBhvr>
                                      <p:tavLst>
                                        <p:tav tm="0">
                                          <p:val>
                                            <p:strVal val="ppt_x"/>
                                          </p:val>
                                        </p:tav>
                                        <p:tav tm="100000">
                                          <p:val>
                                            <p:fltVal val="0.20073"/>
                                          </p:val>
                                        </p:tav>
                                      </p:tavLst>
                                    </p:anim>
                                    <p:anim calcmode="lin" valueType="num">
                                      <p:cBhvr additive="base">
                                        <p:cTn id="340"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341"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342" dur="500" fill="hold">
                                          <p:stCondLst>
                                            <p:cond delay="0"/>
                                          </p:stCondLst>
                                        </p:cTn>
                                        <p:tgtEl>
                                          <p:spTgt spid="53"/>
                                        </p:tgtEl>
                                        <p:attrNameLst>
                                          <p:attrName>ppt_h</p:attrName>
                                        </p:attrNameLst>
                                      </p:cBhvr>
                                      <p:tavLst>
                                        <p:tav tm="0">
                                          <p:val>
                                            <p:strVal val="ppt_h"/>
                                          </p:val>
                                        </p:tav>
                                        <p:tav tm="100000">
                                          <p:val>
                                            <p:strVal val="#ppt_h"/>
                                          </p:val>
                                        </p:tav>
                                      </p:tavLst>
                                    </p:anim>
                                  </p:childTnLst>
                                </p:cTn>
                              </p:par>
                              <p:par>
                                <p:cTn id="343" presetID="35" presetClass="path" presetSubtype="0" accel="50000" decel="50000" fill="hold" grpId="4" nodeType="withEffect">
                                  <p:stCondLst>
                                    <p:cond delay="0"/>
                                  </p:stCondLst>
                                  <p:childTnLst>
                                    <p:anim calcmode="lin" valueType="num">
                                      <p:cBhvr additive="base">
                                        <p:cTn id="344" dur="500" fill="hold">
                                          <p:stCondLst>
                                            <p:cond delay="0"/>
                                          </p:stCondLst>
                                        </p:cTn>
                                        <p:tgtEl>
                                          <p:spTgt spid="6"/>
                                        </p:tgtEl>
                                        <p:attrNameLst>
                                          <p:attrName>ppt_x</p:attrName>
                                        </p:attrNameLst>
                                      </p:cBhvr>
                                      <p:tavLst>
                                        <p:tav tm="0">
                                          <p:val>
                                            <p:strVal val="ppt_x"/>
                                          </p:val>
                                        </p:tav>
                                        <p:tav tm="100000">
                                          <p:val>
                                            <p:fltVal val="0.60971"/>
                                          </p:val>
                                        </p:tav>
                                      </p:tavLst>
                                    </p:anim>
                                    <p:anim calcmode="lin" valueType="num">
                                      <p:cBhvr additive="base">
                                        <p:cTn id="345" dur="500" fill="hold">
                                          <p:stCondLst>
                                            <p:cond delay="0"/>
                                          </p:stCondLst>
                                        </p:cTn>
                                        <p:tgtEl>
                                          <p:spTgt spid="6"/>
                                        </p:tgtEl>
                                        <p:attrNameLst>
                                          <p:attrName>ppt_y</p:attrName>
                                        </p:attrNameLst>
                                      </p:cBhvr>
                                      <p:tavLst>
                                        <p:tav tm="0">
                                          <p:val>
                                            <p:strVal val="ppt_y"/>
                                          </p:val>
                                        </p:tav>
                                        <p:tav tm="100000">
                                          <p:val>
                                            <p:fltVal val="0.44932"/>
                                          </p:val>
                                        </p:tav>
                                      </p:tavLst>
                                    </p:anim>
                                    <p:anim calcmode="lin" valueType="num">
                                      <p:cBhvr additive="base">
                                        <p:cTn id="346"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347"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348" presetID="35" presetClass="path" presetSubtype="0" accel="50000" decel="50000" fill="hold" grpId="3" nodeType="withEffect">
                                  <p:stCondLst>
                                    <p:cond delay="0"/>
                                  </p:stCondLst>
                                  <p:childTnLst>
                                    <p:anim calcmode="lin" valueType="num">
                                      <p:cBhvr additive="base">
                                        <p:cTn id="349" dur="500" fill="hold">
                                          <p:stCondLst>
                                            <p:cond delay="0"/>
                                          </p:stCondLst>
                                        </p:cTn>
                                        <p:tgtEl>
                                          <p:spTgt spid="48"/>
                                        </p:tgtEl>
                                        <p:attrNameLst>
                                          <p:attrName>ppt_x</p:attrName>
                                        </p:attrNameLst>
                                      </p:cBhvr>
                                      <p:tavLst>
                                        <p:tav tm="0">
                                          <p:val>
                                            <p:strVal val="ppt_x"/>
                                          </p:val>
                                        </p:tav>
                                        <p:tav tm="100000">
                                          <p:val>
                                            <p:fltVal val="0.8062"/>
                                          </p:val>
                                        </p:tav>
                                      </p:tavLst>
                                    </p:anim>
                                    <p:anim calcmode="lin" valueType="num">
                                      <p:cBhvr additive="base">
                                        <p:cTn id="350" dur="500" fill="hold">
                                          <p:stCondLst>
                                            <p:cond delay="0"/>
                                          </p:stCondLst>
                                        </p:cTn>
                                        <p:tgtEl>
                                          <p:spTgt spid="48"/>
                                        </p:tgtEl>
                                        <p:attrNameLst>
                                          <p:attrName>ppt_y</p:attrName>
                                        </p:attrNameLst>
                                      </p:cBhvr>
                                      <p:tavLst>
                                        <p:tav tm="0">
                                          <p:val>
                                            <p:strVal val="ppt_y"/>
                                          </p:val>
                                        </p:tav>
                                        <p:tav tm="100000">
                                          <p:val>
                                            <p:fltVal val="0.70046"/>
                                          </p:val>
                                        </p:tav>
                                      </p:tavLst>
                                    </p:anim>
                                    <p:anim calcmode="lin" valueType="num">
                                      <p:cBhvr additive="base">
                                        <p:cTn id="351" dur="500" fill="hold">
                                          <p:stCondLst>
                                            <p:cond delay="0"/>
                                          </p:stCondLst>
                                        </p:cTn>
                                        <p:tgtEl>
                                          <p:spTgt spid="48"/>
                                        </p:tgtEl>
                                        <p:attrNameLst>
                                          <p:attrName>ppt_w</p:attrName>
                                        </p:attrNameLst>
                                      </p:cBhvr>
                                      <p:tavLst>
                                        <p:tav tm="0">
                                          <p:val>
                                            <p:strVal val="ppt_w"/>
                                          </p:val>
                                        </p:tav>
                                        <p:tav tm="100000">
                                          <p:val>
                                            <p:strVal val="#ppt_w"/>
                                          </p:val>
                                        </p:tav>
                                      </p:tavLst>
                                    </p:anim>
                                    <p:anim calcmode="lin" valueType="num">
                                      <p:cBhvr additive="base">
                                        <p:cTn id="352" dur="500" fill="hold">
                                          <p:stCondLst>
                                            <p:cond delay="0"/>
                                          </p:stCondLst>
                                        </p:cTn>
                                        <p:tgtEl>
                                          <p:spTgt spid="48"/>
                                        </p:tgtEl>
                                        <p:attrNameLst>
                                          <p:attrName>ppt_h</p:attrName>
                                        </p:attrNameLst>
                                      </p:cBhvr>
                                      <p:tavLst>
                                        <p:tav tm="0">
                                          <p:val>
                                            <p:strVal val="ppt_h"/>
                                          </p:val>
                                        </p:tav>
                                        <p:tav tm="100000">
                                          <p:val>
                                            <p:strVal val="#ppt_h"/>
                                          </p:val>
                                        </p:tav>
                                      </p:tavLst>
                                    </p:anim>
                                  </p:childTnLst>
                                </p:cTn>
                              </p:par>
                              <p:par>
                                <p:cTn id="353" presetID="35" presetClass="path" presetSubtype="0" accel="50000" decel="50000" fill="hold" grpId="2" nodeType="withEffect">
                                  <p:stCondLst>
                                    <p:cond delay="0"/>
                                  </p:stCondLst>
                                  <p:childTnLst>
                                    <p:anim calcmode="lin" valueType="num">
                                      <p:cBhvr additive="base">
                                        <p:cTn id="354" dur="500" fill="hold">
                                          <p:stCondLst>
                                            <p:cond delay="0"/>
                                          </p:stCondLst>
                                        </p:cTn>
                                        <p:tgtEl>
                                          <p:spTgt spid="16"/>
                                        </p:tgtEl>
                                        <p:attrNameLst>
                                          <p:attrName>ppt_x</p:attrName>
                                        </p:attrNameLst>
                                      </p:cBhvr>
                                      <p:tavLst>
                                        <p:tav tm="0">
                                          <p:val>
                                            <p:strVal val="ppt_x"/>
                                          </p:val>
                                        </p:tav>
                                        <p:tav tm="100000">
                                          <p:val>
                                            <p:fltVal val="0.79102"/>
                                          </p:val>
                                        </p:tav>
                                      </p:tavLst>
                                    </p:anim>
                                    <p:anim calcmode="lin" valueType="num">
                                      <p:cBhvr additive="base">
                                        <p:cTn id="355" dur="500" fill="hold">
                                          <p:stCondLst>
                                            <p:cond delay="0"/>
                                          </p:stCondLst>
                                        </p:cTn>
                                        <p:tgtEl>
                                          <p:spTgt spid="16"/>
                                        </p:tgtEl>
                                        <p:attrNameLst>
                                          <p:attrName>ppt_y</p:attrName>
                                        </p:attrNameLst>
                                      </p:cBhvr>
                                      <p:tavLst>
                                        <p:tav tm="0">
                                          <p:val>
                                            <p:strVal val="ppt_y"/>
                                          </p:val>
                                        </p:tav>
                                        <p:tav tm="100000">
                                          <p:val>
                                            <p:fltVal val="0.69514"/>
                                          </p:val>
                                        </p:tav>
                                      </p:tavLst>
                                    </p:anim>
                                    <p:anim calcmode="lin" valueType="num">
                                      <p:cBhvr additive="base">
                                        <p:cTn id="356"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357"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358" presetID="35" presetClass="path" presetSubtype="0" accel="50000" decel="50000" fill="hold" grpId="1" nodeType="withEffect">
                                  <p:stCondLst>
                                    <p:cond delay="0"/>
                                  </p:stCondLst>
                                  <p:childTnLst>
                                    <p:anim calcmode="lin" valueType="num">
                                      <p:cBhvr additive="base">
                                        <p:cTn id="359" dur="500" fill="hold">
                                          <p:stCondLst>
                                            <p:cond delay="0"/>
                                          </p:stCondLst>
                                        </p:cTn>
                                        <p:tgtEl>
                                          <p:spTgt spid="17"/>
                                        </p:tgtEl>
                                        <p:attrNameLst>
                                          <p:attrName>ppt_x</p:attrName>
                                        </p:attrNameLst>
                                      </p:cBhvr>
                                      <p:tavLst>
                                        <p:tav tm="0">
                                          <p:val>
                                            <p:strVal val="ppt_x"/>
                                          </p:val>
                                        </p:tav>
                                        <p:tav tm="100000">
                                          <p:val>
                                            <p:fltVal val="0.5959"/>
                                          </p:val>
                                        </p:tav>
                                      </p:tavLst>
                                    </p:anim>
                                    <p:anim calcmode="lin" valueType="num">
                                      <p:cBhvr additive="base">
                                        <p:cTn id="360" dur="500" fill="hold">
                                          <p:stCondLst>
                                            <p:cond delay="0"/>
                                          </p:stCondLst>
                                        </p:cTn>
                                        <p:tgtEl>
                                          <p:spTgt spid="17"/>
                                        </p:tgtEl>
                                        <p:attrNameLst>
                                          <p:attrName>ppt_y</p:attrName>
                                        </p:attrNameLst>
                                      </p:cBhvr>
                                      <p:tavLst>
                                        <p:tav tm="0">
                                          <p:val>
                                            <p:strVal val="ppt_y"/>
                                          </p:val>
                                        </p:tav>
                                        <p:tav tm="100000">
                                          <p:val>
                                            <p:fltVal val="0.69511"/>
                                          </p:val>
                                        </p:tav>
                                      </p:tavLst>
                                    </p:anim>
                                    <p:anim calcmode="lin" valueType="num">
                                      <p:cBhvr additive="base">
                                        <p:cTn id="361" dur="500" fill="hold">
                                          <p:stCondLst>
                                            <p:cond delay="0"/>
                                          </p:stCondLst>
                                        </p:cTn>
                                        <p:tgtEl>
                                          <p:spTgt spid="17"/>
                                        </p:tgtEl>
                                        <p:attrNameLst>
                                          <p:attrName>ppt_w</p:attrName>
                                        </p:attrNameLst>
                                      </p:cBhvr>
                                      <p:tavLst>
                                        <p:tav tm="0">
                                          <p:val>
                                            <p:strVal val="ppt_w"/>
                                          </p:val>
                                        </p:tav>
                                        <p:tav tm="100000">
                                          <p:val>
                                            <p:strVal val="#ppt_w"/>
                                          </p:val>
                                        </p:tav>
                                      </p:tavLst>
                                    </p:anim>
                                    <p:anim calcmode="lin" valueType="num">
                                      <p:cBhvr additive="base">
                                        <p:cTn id="362" dur="500" fill="hold">
                                          <p:stCondLst>
                                            <p:cond delay="0"/>
                                          </p:stCondLst>
                                        </p:cTn>
                                        <p:tgtEl>
                                          <p:spTgt spid="17"/>
                                        </p:tgtEl>
                                        <p:attrNameLst>
                                          <p:attrName>ppt_h</p:attrName>
                                        </p:attrNameLst>
                                      </p:cBhvr>
                                      <p:tavLst>
                                        <p:tav tm="0">
                                          <p:val>
                                            <p:strVal val="ppt_h"/>
                                          </p:val>
                                        </p:tav>
                                        <p:tav tm="100000">
                                          <p:val>
                                            <p:strVal val="#ppt_h"/>
                                          </p:val>
                                        </p:tav>
                                      </p:tavLst>
                                    </p:anim>
                                  </p:childTnLst>
                                </p:cTn>
                              </p:par>
                              <p:par>
                                <p:cTn id="363" presetID="53" presetClass="entr" presetSubtype="16" fill="hold" grpId="0" nodeType="withEffect">
                                  <p:stCondLst>
                                    <p:cond delay="0"/>
                                  </p:stCondLst>
                                  <p:childTnLst>
                                    <p:set>
                                      <p:cBhvr>
                                        <p:cTn id="364" dur="1" fill="hold">
                                          <p:stCondLst>
                                            <p:cond delay="0"/>
                                          </p:stCondLst>
                                        </p:cTn>
                                        <p:tgtEl>
                                          <p:spTgt spid="9"/>
                                        </p:tgtEl>
                                        <p:attrNameLst>
                                          <p:attrName>style.visibility</p:attrName>
                                        </p:attrNameLst>
                                      </p:cBhvr>
                                      <p:to>
                                        <p:strVal val="visible"/>
                                      </p:to>
                                    </p:set>
                                    <p:anim calcmode="lin" valueType="num">
                                      <p:cBhvr>
                                        <p:cTn id="365" dur="500" fill="hold"/>
                                        <p:tgtEl>
                                          <p:spTgt spid="9"/>
                                        </p:tgtEl>
                                        <p:attrNameLst>
                                          <p:attrName>ppt_w</p:attrName>
                                        </p:attrNameLst>
                                      </p:cBhvr>
                                      <p:tavLst>
                                        <p:tav tm="0">
                                          <p:val>
                                            <p:fltVal val="0"/>
                                          </p:val>
                                        </p:tav>
                                        <p:tav tm="100000">
                                          <p:val>
                                            <p:strVal val="#ppt_w*1.2"/>
                                          </p:val>
                                        </p:tav>
                                      </p:tavLst>
                                    </p:anim>
                                    <p:anim calcmode="lin" valueType="num">
                                      <p:cBhvr>
                                        <p:cTn id="366" dur="500" fill="hold"/>
                                        <p:tgtEl>
                                          <p:spTgt spid="9"/>
                                        </p:tgtEl>
                                        <p:attrNameLst>
                                          <p:attrName>ppt_h</p:attrName>
                                        </p:attrNameLst>
                                      </p:cBhvr>
                                      <p:tavLst>
                                        <p:tav tm="0">
                                          <p:val>
                                            <p:fltVal val="0"/>
                                          </p:val>
                                        </p:tav>
                                        <p:tav tm="100000">
                                          <p:val>
                                            <p:strVal val="#ppt_h*1.2"/>
                                          </p:val>
                                        </p:tav>
                                      </p:tavLst>
                                    </p:anim>
                                    <p:animEffect transition="in" filter="fade">
                                      <p:cBhvr>
                                        <p:cTn id="367" dur="500"/>
                                        <p:tgtEl>
                                          <p:spTgt spid="9"/>
                                        </p:tgtEl>
                                      </p:cBhvr>
                                    </p:animEffect>
                                    <p:anim to="" calcmode="lin" valueType="num">
                                      <p:cBhvr>
                                        <p:cTn id="368" dur="500" fill="hold">
                                          <p:stCondLst>
                                            <p:cond delay="0"/>
                                          </p:stCondLst>
                                        </p:cTn>
                                        <p:tgtEl>
                                          <p:spTgt spid="9"/>
                                        </p:tgtEl>
                                        <p:attrNameLst>
                                          <p:attrName>ppt_x</p:attrName>
                                        </p:attrNameLst>
                                      </p:cBhvr>
                                      <p:tavLst>
                                        <p:tav tm="0">
                                          <p:val>
                                            <p:fltVal val="0.64909"/>
                                          </p:val>
                                        </p:tav>
                                        <p:tav tm="100000">
                                          <p:val>
                                            <p:fltVal val="0.3804"/>
                                          </p:val>
                                        </p:tav>
                                      </p:tavLst>
                                    </p:anim>
                                    <p:anim to="" calcmode="lin" valueType="num">
                                      <p:cBhvr>
                                        <p:cTn id="369" dur="500" fill="hold">
                                          <p:stCondLst>
                                            <p:cond delay="0"/>
                                          </p:stCondLst>
                                        </p:cTn>
                                        <p:tgtEl>
                                          <p:spTgt spid="9"/>
                                        </p:tgtEl>
                                        <p:attrNameLst>
                                          <p:attrName>ppt_y</p:attrName>
                                        </p:attrNameLst>
                                      </p:cBhvr>
                                      <p:tavLst>
                                        <p:tav tm="0">
                                          <p:val>
                                            <p:fltVal val="0.5"/>
                                          </p:val>
                                        </p:tav>
                                        <p:tav tm="100000">
                                          <p:val>
                                            <p:fltVal val="0.44441"/>
                                          </p:val>
                                        </p:tav>
                                      </p:tavLst>
                                    </p:anim>
                                  </p:childTnLst>
                                </p:cTn>
                              </p:par>
                              <p:par>
                                <p:cTn id="370" presetID="35" presetClass="path" presetSubtype="0" accel="50000" decel="50000" fill="hold" grpId="11" nodeType="withEffect">
                                  <p:stCondLst>
                                    <p:cond delay="0"/>
                                  </p:stCondLst>
                                  <p:childTnLst>
                                    <p:anim calcmode="lin" valueType="num">
                                      <p:cBhvr additive="base">
                                        <p:cTn id="371" dur="500" fill="hold">
                                          <p:stCondLst>
                                            <p:cond delay="0"/>
                                          </p:stCondLst>
                                        </p:cTn>
                                        <p:tgtEl>
                                          <p:spTgt spid="2"/>
                                        </p:tgtEl>
                                        <p:attrNameLst>
                                          <p:attrName>ppt_x</p:attrName>
                                        </p:attrNameLst>
                                      </p:cBhvr>
                                      <p:tavLst>
                                        <p:tav tm="0">
                                          <p:val>
                                            <p:strVal val="ppt_x"/>
                                          </p:val>
                                        </p:tav>
                                        <p:tav tm="100000">
                                          <p:val>
                                            <p:fltVal val="0.60199"/>
                                          </p:val>
                                        </p:tav>
                                      </p:tavLst>
                                    </p:anim>
                                    <p:anim calcmode="lin" valueType="num">
                                      <p:cBhvr additive="base">
                                        <p:cTn id="372"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373"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374"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375" presetID="35" presetClass="path" presetSubtype="0" accel="50000" decel="50000" fill="hold" grpId="10" nodeType="withEffect">
                                  <p:stCondLst>
                                    <p:cond delay="0"/>
                                  </p:stCondLst>
                                  <p:childTnLst>
                                    <p:anim calcmode="lin" valueType="num">
                                      <p:cBhvr additive="base">
                                        <p:cTn id="376" dur="500" fill="hold">
                                          <p:stCondLst>
                                            <p:cond delay="0"/>
                                          </p:stCondLst>
                                        </p:cTn>
                                        <p:tgtEl>
                                          <p:spTgt spid="10"/>
                                        </p:tgtEl>
                                        <p:attrNameLst>
                                          <p:attrName>ppt_x</p:attrName>
                                        </p:attrNameLst>
                                      </p:cBhvr>
                                      <p:tavLst>
                                        <p:tav tm="0">
                                          <p:val>
                                            <p:strVal val="ppt_x"/>
                                          </p:val>
                                        </p:tav>
                                        <p:tav tm="100000">
                                          <p:val>
                                            <p:fltVal val="0.19471"/>
                                          </p:val>
                                        </p:tav>
                                      </p:tavLst>
                                    </p:anim>
                                    <p:anim calcmode="lin" valueType="num">
                                      <p:cBhvr additive="base">
                                        <p:cTn id="377"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378"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379"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380" presetID="35" presetClass="path" presetSubtype="0" accel="50000" decel="50000" fill="hold" grpId="9" nodeType="withEffect">
                                  <p:stCondLst>
                                    <p:cond delay="0"/>
                                  </p:stCondLst>
                                  <p:childTnLst>
                                    <p:anim calcmode="lin" valueType="num">
                                      <p:cBhvr additive="base">
                                        <p:cTn id="381" dur="500" fill="hold">
                                          <p:stCondLst>
                                            <p:cond delay="0"/>
                                          </p:stCondLst>
                                        </p:cTn>
                                        <p:tgtEl>
                                          <p:spTgt spid="4"/>
                                        </p:tgtEl>
                                        <p:attrNameLst>
                                          <p:attrName>ppt_x</p:attrName>
                                        </p:attrNameLst>
                                      </p:cBhvr>
                                      <p:tavLst>
                                        <p:tav tm="0">
                                          <p:val>
                                            <p:strVal val="ppt_x"/>
                                          </p:val>
                                        </p:tav>
                                        <p:tav tm="100000">
                                          <p:val>
                                            <p:fltVal val="0.40027"/>
                                          </p:val>
                                        </p:tav>
                                      </p:tavLst>
                                    </p:anim>
                                    <p:anim calcmode="lin" valueType="num">
                                      <p:cBhvr additive="base">
                                        <p:cTn id="382"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383"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384"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385" presetID="35" presetClass="path" presetSubtype="0" accel="50000" decel="50000" fill="hold" grpId="8" nodeType="withEffect">
                                  <p:stCondLst>
                                    <p:cond delay="0"/>
                                  </p:stCondLst>
                                  <p:childTnLst>
                                    <p:anim calcmode="lin" valueType="num">
                                      <p:cBhvr additive="base">
                                        <p:cTn id="386" dur="500" fill="hold">
                                          <p:stCondLst>
                                            <p:cond delay="0"/>
                                          </p:stCondLst>
                                        </p:cTn>
                                        <p:tgtEl>
                                          <p:spTgt spid="7"/>
                                        </p:tgtEl>
                                        <p:attrNameLst>
                                          <p:attrName>ppt_x</p:attrName>
                                        </p:attrNameLst>
                                      </p:cBhvr>
                                      <p:tavLst>
                                        <p:tav tm="0">
                                          <p:val>
                                            <p:strVal val="ppt_x"/>
                                          </p:val>
                                        </p:tav>
                                        <p:tav tm="100000">
                                          <p:val>
                                            <p:fltVal val="0.80664"/>
                                          </p:val>
                                        </p:tav>
                                      </p:tavLst>
                                    </p:anim>
                                    <p:anim calcmode="lin" valueType="num">
                                      <p:cBhvr additive="base">
                                        <p:cTn id="387"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388"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389"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390" presetID="35" presetClass="path" presetSubtype="0" accel="50000" decel="50000" fill="hold" grpId="7" nodeType="withEffect">
                                  <p:stCondLst>
                                    <p:cond delay="0"/>
                                  </p:stCondLst>
                                  <p:childTnLst>
                                    <p:anim calcmode="lin" valueType="num">
                                      <p:cBhvr additive="base">
                                        <p:cTn id="391" dur="500" fill="hold">
                                          <p:stCondLst>
                                            <p:cond delay="0"/>
                                          </p:stCondLst>
                                        </p:cTn>
                                        <p:tgtEl>
                                          <p:spTgt spid="5"/>
                                        </p:tgtEl>
                                        <p:attrNameLst>
                                          <p:attrName>ppt_x</p:attrName>
                                        </p:attrNameLst>
                                      </p:cBhvr>
                                      <p:tavLst>
                                        <p:tav tm="0">
                                          <p:val>
                                            <p:strVal val="ppt_x"/>
                                          </p:val>
                                        </p:tav>
                                        <p:tav tm="100000">
                                          <p:val>
                                            <p:fltVal val="0.79104"/>
                                          </p:val>
                                        </p:tav>
                                      </p:tavLst>
                                    </p:anim>
                                    <p:anim calcmode="lin" valueType="num">
                                      <p:cBhvr additive="base">
                                        <p:cTn id="392"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393"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394"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395" presetID="35" presetClass="path" presetSubtype="0" accel="50000" decel="50000" fill="hold" grpId="6" nodeType="withEffect">
                                  <p:stCondLst>
                                    <p:cond delay="0"/>
                                  </p:stCondLst>
                                  <p:childTnLst>
                                    <p:anim calcmode="lin" valueType="num">
                                      <p:cBhvr additive="base">
                                        <p:cTn id="396" dur="500" fill="hold">
                                          <p:stCondLst>
                                            <p:cond delay="0"/>
                                          </p:stCondLst>
                                        </p:cTn>
                                        <p:tgtEl>
                                          <p:spTgt spid="53"/>
                                        </p:tgtEl>
                                        <p:attrNameLst>
                                          <p:attrName>ppt_x</p:attrName>
                                        </p:attrNameLst>
                                      </p:cBhvr>
                                      <p:tavLst>
                                        <p:tav tm="0">
                                          <p:val>
                                            <p:strVal val="ppt_x"/>
                                          </p:val>
                                        </p:tav>
                                        <p:tav tm="100000">
                                          <p:val>
                                            <p:fltVal val="0.20073"/>
                                          </p:val>
                                        </p:tav>
                                      </p:tavLst>
                                    </p:anim>
                                    <p:anim calcmode="lin" valueType="num">
                                      <p:cBhvr additive="base">
                                        <p:cTn id="397"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398"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399" dur="500" fill="hold">
                                          <p:stCondLst>
                                            <p:cond delay="0"/>
                                          </p:stCondLst>
                                        </p:cTn>
                                        <p:tgtEl>
                                          <p:spTgt spid="53"/>
                                        </p:tgtEl>
                                        <p:attrNameLst>
                                          <p:attrName>ppt_h</p:attrName>
                                        </p:attrNameLst>
                                      </p:cBhvr>
                                      <p:tavLst>
                                        <p:tav tm="0">
                                          <p:val>
                                            <p:strVal val="ppt_h"/>
                                          </p:val>
                                        </p:tav>
                                        <p:tav tm="100000">
                                          <p:val>
                                            <p:strVal val="#ppt_h"/>
                                          </p:val>
                                        </p:tav>
                                      </p:tavLst>
                                    </p:anim>
                                  </p:childTnLst>
                                </p:cTn>
                              </p:par>
                              <p:par>
                                <p:cTn id="400" presetID="35" presetClass="path" presetSubtype="0" accel="50000" decel="50000" fill="hold" grpId="5" nodeType="withEffect">
                                  <p:stCondLst>
                                    <p:cond delay="0"/>
                                  </p:stCondLst>
                                  <p:childTnLst>
                                    <p:anim calcmode="lin" valueType="num">
                                      <p:cBhvr additive="base">
                                        <p:cTn id="401" dur="500" fill="hold">
                                          <p:stCondLst>
                                            <p:cond delay="0"/>
                                          </p:stCondLst>
                                        </p:cTn>
                                        <p:tgtEl>
                                          <p:spTgt spid="6"/>
                                        </p:tgtEl>
                                        <p:attrNameLst>
                                          <p:attrName>ppt_x</p:attrName>
                                        </p:attrNameLst>
                                      </p:cBhvr>
                                      <p:tavLst>
                                        <p:tav tm="0">
                                          <p:val>
                                            <p:strVal val="ppt_x"/>
                                          </p:val>
                                        </p:tav>
                                        <p:tav tm="100000">
                                          <p:val>
                                            <p:fltVal val="0.60971"/>
                                          </p:val>
                                        </p:tav>
                                      </p:tavLst>
                                    </p:anim>
                                    <p:anim calcmode="lin" valueType="num">
                                      <p:cBhvr additive="base">
                                        <p:cTn id="402" dur="500" fill="hold">
                                          <p:stCondLst>
                                            <p:cond delay="0"/>
                                          </p:stCondLst>
                                        </p:cTn>
                                        <p:tgtEl>
                                          <p:spTgt spid="6"/>
                                        </p:tgtEl>
                                        <p:attrNameLst>
                                          <p:attrName>ppt_y</p:attrName>
                                        </p:attrNameLst>
                                      </p:cBhvr>
                                      <p:tavLst>
                                        <p:tav tm="0">
                                          <p:val>
                                            <p:strVal val="ppt_y"/>
                                          </p:val>
                                        </p:tav>
                                        <p:tav tm="100000">
                                          <p:val>
                                            <p:fltVal val="0.44932"/>
                                          </p:val>
                                        </p:tav>
                                      </p:tavLst>
                                    </p:anim>
                                    <p:anim calcmode="lin" valueType="num">
                                      <p:cBhvr additive="base">
                                        <p:cTn id="403"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404"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405" presetID="35" presetClass="path" presetSubtype="0" accel="50000" decel="50000" fill="hold" grpId="4" nodeType="withEffect">
                                  <p:stCondLst>
                                    <p:cond delay="0"/>
                                  </p:stCondLst>
                                  <p:childTnLst>
                                    <p:anim calcmode="lin" valueType="num">
                                      <p:cBhvr additive="base">
                                        <p:cTn id="406" dur="500" fill="hold">
                                          <p:stCondLst>
                                            <p:cond delay="0"/>
                                          </p:stCondLst>
                                        </p:cTn>
                                        <p:tgtEl>
                                          <p:spTgt spid="48"/>
                                        </p:tgtEl>
                                        <p:attrNameLst>
                                          <p:attrName>ppt_x</p:attrName>
                                        </p:attrNameLst>
                                      </p:cBhvr>
                                      <p:tavLst>
                                        <p:tav tm="0">
                                          <p:val>
                                            <p:strVal val="ppt_x"/>
                                          </p:val>
                                        </p:tav>
                                        <p:tav tm="100000">
                                          <p:val>
                                            <p:fltVal val="0.8062"/>
                                          </p:val>
                                        </p:tav>
                                      </p:tavLst>
                                    </p:anim>
                                    <p:anim calcmode="lin" valueType="num">
                                      <p:cBhvr additive="base">
                                        <p:cTn id="407" dur="500" fill="hold">
                                          <p:stCondLst>
                                            <p:cond delay="0"/>
                                          </p:stCondLst>
                                        </p:cTn>
                                        <p:tgtEl>
                                          <p:spTgt spid="48"/>
                                        </p:tgtEl>
                                        <p:attrNameLst>
                                          <p:attrName>ppt_y</p:attrName>
                                        </p:attrNameLst>
                                      </p:cBhvr>
                                      <p:tavLst>
                                        <p:tav tm="0">
                                          <p:val>
                                            <p:strVal val="ppt_y"/>
                                          </p:val>
                                        </p:tav>
                                        <p:tav tm="100000">
                                          <p:val>
                                            <p:fltVal val="0.70046"/>
                                          </p:val>
                                        </p:tav>
                                      </p:tavLst>
                                    </p:anim>
                                    <p:anim calcmode="lin" valueType="num">
                                      <p:cBhvr additive="base">
                                        <p:cTn id="408" dur="500" fill="hold">
                                          <p:stCondLst>
                                            <p:cond delay="0"/>
                                          </p:stCondLst>
                                        </p:cTn>
                                        <p:tgtEl>
                                          <p:spTgt spid="48"/>
                                        </p:tgtEl>
                                        <p:attrNameLst>
                                          <p:attrName>ppt_w</p:attrName>
                                        </p:attrNameLst>
                                      </p:cBhvr>
                                      <p:tavLst>
                                        <p:tav tm="0">
                                          <p:val>
                                            <p:strVal val="ppt_w"/>
                                          </p:val>
                                        </p:tav>
                                        <p:tav tm="100000">
                                          <p:val>
                                            <p:strVal val="#ppt_w"/>
                                          </p:val>
                                        </p:tav>
                                      </p:tavLst>
                                    </p:anim>
                                    <p:anim calcmode="lin" valueType="num">
                                      <p:cBhvr additive="base">
                                        <p:cTn id="409" dur="500" fill="hold">
                                          <p:stCondLst>
                                            <p:cond delay="0"/>
                                          </p:stCondLst>
                                        </p:cTn>
                                        <p:tgtEl>
                                          <p:spTgt spid="48"/>
                                        </p:tgtEl>
                                        <p:attrNameLst>
                                          <p:attrName>ppt_h</p:attrName>
                                        </p:attrNameLst>
                                      </p:cBhvr>
                                      <p:tavLst>
                                        <p:tav tm="0">
                                          <p:val>
                                            <p:strVal val="ppt_h"/>
                                          </p:val>
                                        </p:tav>
                                        <p:tav tm="100000">
                                          <p:val>
                                            <p:strVal val="#ppt_h"/>
                                          </p:val>
                                        </p:tav>
                                      </p:tavLst>
                                    </p:anim>
                                  </p:childTnLst>
                                </p:cTn>
                              </p:par>
                              <p:par>
                                <p:cTn id="410" presetID="35" presetClass="path" presetSubtype="0" accel="50000" decel="50000" fill="hold" grpId="3" nodeType="withEffect">
                                  <p:stCondLst>
                                    <p:cond delay="0"/>
                                  </p:stCondLst>
                                  <p:childTnLst>
                                    <p:anim calcmode="lin" valueType="num">
                                      <p:cBhvr additive="base">
                                        <p:cTn id="411" dur="500" fill="hold">
                                          <p:stCondLst>
                                            <p:cond delay="0"/>
                                          </p:stCondLst>
                                        </p:cTn>
                                        <p:tgtEl>
                                          <p:spTgt spid="16"/>
                                        </p:tgtEl>
                                        <p:attrNameLst>
                                          <p:attrName>ppt_x</p:attrName>
                                        </p:attrNameLst>
                                      </p:cBhvr>
                                      <p:tavLst>
                                        <p:tav tm="0">
                                          <p:val>
                                            <p:strVal val="ppt_x"/>
                                          </p:val>
                                        </p:tav>
                                        <p:tav tm="100000">
                                          <p:val>
                                            <p:fltVal val="0.79102"/>
                                          </p:val>
                                        </p:tav>
                                      </p:tavLst>
                                    </p:anim>
                                    <p:anim calcmode="lin" valueType="num">
                                      <p:cBhvr additive="base">
                                        <p:cTn id="412" dur="500" fill="hold">
                                          <p:stCondLst>
                                            <p:cond delay="0"/>
                                          </p:stCondLst>
                                        </p:cTn>
                                        <p:tgtEl>
                                          <p:spTgt spid="16"/>
                                        </p:tgtEl>
                                        <p:attrNameLst>
                                          <p:attrName>ppt_y</p:attrName>
                                        </p:attrNameLst>
                                      </p:cBhvr>
                                      <p:tavLst>
                                        <p:tav tm="0">
                                          <p:val>
                                            <p:strVal val="ppt_y"/>
                                          </p:val>
                                        </p:tav>
                                        <p:tav tm="100000">
                                          <p:val>
                                            <p:fltVal val="0.69514"/>
                                          </p:val>
                                        </p:tav>
                                      </p:tavLst>
                                    </p:anim>
                                    <p:anim calcmode="lin" valueType="num">
                                      <p:cBhvr additive="base">
                                        <p:cTn id="413"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414"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415" presetID="35" presetClass="path" presetSubtype="0" accel="50000" decel="50000" fill="hold" grpId="2" nodeType="withEffect">
                                  <p:stCondLst>
                                    <p:cond delay="0"/>
                                  </p:stCondLst>
                                  <p:childTnLst>
                                    <p:anim calcmode="lin" valueType="num">
                                      <p:cBhvr additive="base">
                                        <p:cTn id="416" dur="500" fill="hold">
                                          <p:stCondLst>
                                            <p:cond delay="0"/>
                                          </p:stCondLst>
                                        </p:cTn>
                                        <p:tgtEl>
                                          <p:spTgt spid="17"/>
                                        </p:tgtEl>
                                        <p:attrNameLst>
                                          <p:attrName>ppt_x</p:attrName>
                                        </p:attrNameLst>
                                      </p:cBhvr>
                                      <p:tavLst>
                                        <p:tav tm="0">
                                          <p:val>
                                            <p:strVal val="ppt_x"/>
                                          </p:val>
                                        </p:tav>
                                        <p:tav tm="100000">
                                          <p:val>
                                            <p:fltVal val="0.5959"/>
                                          </p:val>
                                        </p:tav>
                                      </p:tavLst>
                                    </p:anim>
                                    <p:anim calcmode="lin" valueType="num">
                                      <p:cBhvr additive="base">
                                        <p:cTn id="417" dur="500" fill="hold">
                                          <p:stCondLst>
                                            <p:cond delay="0"/>
                                          </p:stCondLst>
                                        </p:cTn>
                                        <p:tgtEl>
                                          <p:spTgt spid="17"/>
                                        </p:tgtEl>
                                        <p:attrNameLst>
                                          <p:attrName>ppt_y</p:attrName>
                                        </p:attrNameLst>
                                      </p:cBhvr>
                                      <p:tavLst>
                                        <p:tav tm="0">
                                          <p:val>
                                            <p:strVal val="ppt_y"/>
                                          </p:val>
                                        </p:tav>
                                        <p:tav tm="100000">
                                          <p:val>
                                            <p:fltVal val="0.69511"/>
                                          </p:val>
                                        </p:tav>
                                      </p:tavLst>
                                    </p:anim>
                                    <p:anim calcmode="lin" valueType="num">
                                      <p:cBhvr additive="base">
                                        <p:cTn id="418" dur="500" fill="hold">
                                          <p:stCondLst>
                                            <p:cond delay="0"/>
                                          </p:stCondLst>
                                        </p:cTn>
                                        <p:tgtEl>
                                          <p:spTgt spid="17"/>
                                        </p:tgtEl>
                                        <p:attrNameLst>
                                          <p:attrName>ppt_w</p:attrName>
                                        </p:attrNameLst>
                                      </p:cBhvr>
                                      <p:tavLst>
                                        <p:tav tm="0">
                                          <p:val>
                                            <p:strVal val="ppt_w"/>
                                          </p:val>
                                        </p:tav>
                                        <p:tav tm="100000">
                                          <p:val>
                                            <p:strVal val="#ppt_w"/>
                                          </p:val>
                                        </p:tav>
                                      </p:tavLst>
                                    </p:anim>
                                    <p:anim calcmode="lin" valueType="num">
                                      <p:cBhvr additive="base">
                                        <p:cTn id="419" dur="500" fill="hold">
                                          <p:stCondLst>
                                            <p:cond delay="0"/>
                                          </p:stCondLst>
                                        </p:cTn>
                                        <p:tgtEl>
                                          <p:spTgt spid="17"/>
                                        </p:tgtEl>
                                        <p:attrNameLst>
                                          <p:attrName>ppt_h</p:attrName>
                                        </p:attrNameLst>
                                      </p:cBhvr>
                                      <p:tavLst>
                                        <p:tav tm="0">
                                          <p:val>
                                            <p:strVal val="ppt_h"/>
                                          </p:val>
                                        </p:tav>
                                        <p:tav tm="100000">
                                          <p:val>
                                            <p:strVal val="#ppt_h"/>
                                          </p:val>
                                        </p:tav>
                                      </p:tavLst>
                                    </p:anim>
                                  </p:childTnLst>
                                </p:cTn>
                              </p:par>
                              <p:par>
                                <p:cTn id="420" presetID="35" presetClass="path" presetSubtype="0" accel="50000" decel="50000" fill="hold" grpId="1" nodeType="withEffect">
                                  <p:stCondLst>
                                    <p:cond delay="0"/>
                                  </p:stCondLst>
                                  <p:childTnLst>
                                    <p:anim calcmode="lin" valueType="num">
                                      <p:cBhvr additive="base">
                                        <p:cTn id="421" dur="500" fill="hold">
                                          <p:stCondLst>
                                            <p:cond delay="0"/>
                                          </p:stCondLst>
                                        </p:cTn>
                                        <p:tgtEl>
                                          <p:spTgt spid="8"/>
                                        </p:tgtEl>
                                        <p:attrNameLst>
                                          <p:attrName>ppt_x</p:attrName>
                                        </p:attrNameLst>
                                      </p:cBhvr>
                                      <p:tavLst>
                                        <p:tav tm="0">
                                          <p:val>
                                            <p:strVal val="ppt_x"/>
                                          </p:val>
                                        </p:tav>
                                        <p:tav tm="100000">
                                          <p:val>
                                            <p:fltVal val="0.21339"/>
                                          </p:val>
                                        </p:tav>
                                      </p:tavLst>
                                    </p:anim>
                                    <p:anim calcmode="lin" valueType="num">
                                      <p:cBhvr additive="base">
                                        <p:cTn id="422" dur="500" fill="hold">
                                          <p:stCondLst>
                                            <p:cond delay="0"/>
                                          </p:stCondLst>
                                        </p:cTn>
                                        <p:tgtEl>
                                          <p:spTgt spid="8"/>
                                        </p:tgtEl>
                                        <p:attrNameLst>
                                          <p:attrName>ppt_y</p:attrName>
                                        </p:attrNameLst>
                                      </p:cBhvr>
                                      <p:tavLst>
                                        <p:tav tm="0">
                                          <p:val>
                                            <p:strVal val="ppt_y"/>
                                          </p:val>
                                        </p:tav>
                                        <p:tav tm="100000">
                                          <p:val>
                                            <p:fltVal val="0.44269"/>
                                          </p:val>
                                        </p:tav>
                                      </p:tavLst>
                                    </p:anim>
                                    <p:anim calcmode="lin" valueType="num">
                                      <p:cBhvr additive="base">
                                        <p:cTn id="423" dur="500" fill="hold">
                                          <p:stCondLst>
                                            <p:cond delay="0"/>
                                          </p:stCondLst>
                                        </p:cTn>
                                        <p:tgtEl>
                                          <p:spTgt spid="8"/>
                                        </p:tgtEl>
                                        <p:attrNameLst>
                                          <p:attrName>ppt_w</p:attrName>
                                        </p:attrNameLst>
                                      </p:cBhvr>
                                      <p:tavLst>
                                        <p:tav tm="0">
                                          <p:val>
                                            <p:strVal val="ppt_w"/>
                                          </p:val>
                                        </p:tav>
                                        <p:tav tm="100000">
                                          <p:val>
                                            <p:strVal val="#ppt_w"/>
                                          </p:val>
                                        </p:tav>
                                      </p:tavLst>
                                    </p:anim>
                                    <p:anim calcmode="lin" valueType="num">
                                      <p:cBhvr additive="base">
                                        <p:cTn id="424" dur="500" fill="hold">
                                          <p:stCondLst>
                                            <p:cond delay="0"/>
                                          </p:stCondLst>
                                        </p:cTn>
                                        <p:tgtEl>
                                          <p:spTgt spid="8"/>
                                        </p:tgtEl>
                                        <p:attrNameLst>
                                          <p:attrName>ppt_h</p:attrName>
                                        </p:attrNameLst>
                                      </p:cBhvr>
                                      <p:tavLst>
                                        <p:tav tm="0">
                                          <p:val>
                                            <p:strVal val="ppt_h"/>
                                          </p:val>
                                        </p:tav>
                                        <p:tav tm="100000">
                                          <p:val>
                                            <p:strVal val="#ppt_h"/>
                                          </p:val>
                                        </p:tav>
                                      </p:tavLst>
                                    </p:anim>
                                  </p:childTnLst>
                                </p:cTn>
                              </p:par>
                              <p:par>
                                <p:cTn id="425" presetID="53" presetClass="entr" presetSubtype="16" fill="hold" grpId="0" nodeType="withEffect">
                                  <p:stCondLst>
                                    <p:cond delay="0"/>
                                  </p:stCondLst>
                                  <p:childTnLst>
                                    <p:set>
                                      <p:cBhvr>
                                        <p:cTn id="426" dur="1" fill="hold">
                                          <p:stCondLst>
                                            <p:cond delay="0"/>
                                          </p:stCondLst>
                                        </p:cTn>
                                        <p:tgtEl>
                                          <p:spTgt spid="30"/>
                                        </p:tgtEl>
                                        <p:attrNameLst>
                                          <p:attrName>style.visibility</p:attrName>
                                        </p:attrNameLst>
                                      </p:cBhvr>
                                      <p:to>
                                        <p:strVal val="visible"/>
                                      </p:to>
                                    </p:set>
                                    <p:anim calcmode="lin" valueType="num">
                                      <p:cBhvr>
                                        <p:cTn id="427" dur="500" fill="hold"/>
                                        <p:tgtEl>
                                          <p:spTgt spid="30"/>
                                        </p:tgtEl>
                                        <p:attrNameLst>
                                          <p:attrName>ppt_w</p:attrName>
                                        </p:attrNameLst>
                                      </p:cBhvr>
                                      <p:tavLst>
                                        <p:tav tm="0">
                                          <p:val>
                                            <p:fltVal val="0"/>
                                          </p:val>
                                        </p:tav>
                                        <p:tav tm="100000">
                                          <p:val>
                                            <p:strVal val="#ppt_w*1.2"/>
                                          </p:val>
                                        </p:tav>
                                      </p:tavLst>
                                    </p:anim>
                                    <p:anim calcmode="lin" valueType="num">
                                      <p:cBhvr>
                                        <p:cTn id="428" dur="500" fill="hold"/>
                                        <p:tgtEl>
                                          <p:spTgt spid="30"/>
                                        </p:tgtEl>
                                        <p:attrNameLst>
                                          <p:attrName>ppt_h</p:attrName>
                                        </p:attrNameLst>
                                      </p:cBhvr>
                                      <p:tavLst>
                                        <p:tav tm="0">
                                          <p:val>
                                            <p:fltVal val="0"/>
                                          </p:val>
                                        </p:tav>
                                        <p:tav tm="100000">
                                          <p:val>
                                            <p:strVal val="#ppt_h*1.2"/>
                                          </p:val>
                                        </p:tav>
                                      </p:tavLst>
                                    </p:anim>
                                    <p:animEffect transition="in" filter="fade">
                                      <p:cBhvr>
                                        <p:cTn id="429" dur="500"/>
                                        <p:tgtEl>
                                          <p:spTgt spid="30"/>
                                        </p:tgtEl>
                                      </p:cBhvr>
                                    </p:animEffect>
                                    <p:anim to="" calcmode="lin" valueType="num">
                                      <p:cBhvr>
                                        <p:cTn id="430" dur="500" fill="hold">
                                          <p:stCondLst>
                                            <p:cond delay="0"/>
                                          </p:stCondLst>
                                        </p:cTn>
                                        <p:tgtEl>
                                          <p:spTgt spid="30"/>
                                        </p:tgtEl>
                                        <p:attrNameLst>
                                          <p:attrName>ppt_x</p:attrName>
                                        </p:attrNameLst>
                                      </p:cBhvr>
                                      <p:tavLst>
                                        <p:tav tm="0">
                                          <p:val>
                                            <p:fltVal val="0.64909"/>
                                          </p:val>
                                        </p:tav>
                                        <p:tav tm="100000">
                                          <p:val>
                                            <p:fltVal val="0.21646"/>
                                          </p:val>
                                        </p:tav>
                                      </p:tavLst>
                                    </p:anim>
                                    <p:anim to="" calcmode="lin" valueType="num">
                                      <p:cBhvr>
                                        <p:cTn id="431" dur="500" fill="hold">
                                          <p:stCondLst>
                                            <p:cond delay="0"/>
                                          </p:stCondLst>
                                        </p:cTn>
                                        <p:tgtEl>
                                          <p:spTgt spid="30"/>
                                        </p:tgtEl>
                                        <p:attrNameLst>
                                          <p:attrName>ppt_y</p:attrName>
                                        </p:attrNameLst>
                                      </p:cBhvr>
                                      <p:tavLst>
                                        <p:tav tm="0">
                                          <p:val>
                                            <p:fltVal val="0.5"/>
                                          </p:val>
                                        </p:tav>
                                        <p:tav tm="100000">
                                          <p:val>
                                            <p:fltVal val="0.69523"/>
                                          </p:val>
                                        </p:tav>
                                      </p:tavLst>
                                    </p:anim>
                                  </p:childTnLst>
                                </p:cTn>
                              </p:par>
                              <p:par>
                                <p:cTn id="432" presetID="35" presetClass="path" presetSubtype="0" accel="50000" decel="50000" fill="hold" grpId="12" nodeType="withEffect">
                                  <p:stCondLst>
                                    <p:cond delay="0"/>
                                  </p:stCondLst>
                                  <p:childTnLst>
                                    <p:anim calcmode="lin" valueType="num">
                                      <p:cBhvr additive="base">
                                        <p:cTn id="433" dur="500" fill="hold">
                                          <p:stCondLst>
                                            <p:cond delay="0"/>
                                          </p:stCondLst>
                                        </p:cTn>
                                        <p:tgtEl>
                                          <p:spTgt spid="2"/>
                                        </p:tgtEl>
                                        <p:attrNameLst>
                                          <p:attrName>ppt_x</p:attrName>
                                        </p:attrNameLst>
                                      </p:cBhvr>
                                      <p:tavLst>
                                        <p:tav tm="0">
                                          <p:val>
                                            <p:strVal val="ppt_x"/>
                                          </p:val>
                                        </p:tav>
                                        <p:tav tm="100000">
                                          <p:val>
                                            <p:fltVal val="0.60199"/>
                                          </p:val>
                                        </p:tav>
                                      </p:tavLst>
                                    </p:anim>
                                    <p:anim calcmode="lin" valueType="num">
                                      <p:cBhvr additive="base">
                                        <p:cTn id="434"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435"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436"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437" presetID="35" presetClass="path" presetSubtype="0" accel="50000" decel="50000" fill="hold" grpId="11" nodeType="withEffect">
                                  <p:stCondLst>
                                    <p:cond delay="0"/>
                                  </p:stCondLst>
                                  <p:childTnLst>
                                    <p:anim calcmode="lin" valueType="num">
                                      <p:cBhvr additive="base">
                                        <p:cTn id="438" dur="500" fill="hold">
                                          <p:stCondLst>
                                            <p:cond delay="0"/>
                                          </p:stCondLst>
                                        </p:cTn>
                                        <p:tgtEl>
                                          <p:spTgt spid="10"/>
                                        </p:tgtEl>
                                        <p:attrNameLst>
                                          <p:attrName>ppt_x</p:attrName>
                                        </p:attrNameLst>
                                      </p:cBhvr>
                                      <p:tavLst>
                                        <p:tav tm="0">
                                          <p:val>
                                            <p:strVal val="ppt_x"/>
                                          </p:val>
                                        </p:tav>
                                        <p:tav tm="100000">
                                          <p:val>
                                            <p:fltVal val="0.19471"/>
                                          </p:val>
                                        </p:tav>
                                      </p:tavLst>
                                    </p:anim>
                                    <p:anim calcmode="lin" valueType="num">
                                      <p:cBhvr additive="base">
                                        <p:cTn id="439"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440"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441"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442" presetID="35" presetClass="path" presetSubtype="0" accel="50000" decel="50000" fill="hold" grpId="10" nodeType="withEffect">
                                  <p:stCondLst>
                                    <p:cond delay="0"/>
                                  </p:stCondLst>
                                  <p:childTnLst>
                                    <p:anim calcmode="lin" valueType="num">
                                      <p:cBhvr additive="base">
                                        <p:cTn id="443" dur="500" fill="hold">
                                          <p:stCondLst>
                                            <p:cond delay="0"/>
                                          </p:stCondLst>
                                        </p:cTn>
                                        <p:tgtEl>
                                          <p:spTgt spid="4"/>
                                        </p:tgtEl>
                                        <p:attrNameLst>
                                          <p:attrName>ppt_x</p:attrName>
                                        </p:attrNameLst>
                                      </p:cBhvr>
                                      <p:tavLst>
                                        <p:tav tm="0">
                                          <p:val>
                                            <p:strVal val="ppt_x"/>
                                          </p:val>
                                        </p:tav>
                                        <p:tav tm="100000">
                                          <p:val>
                                            <p:fltVal val="0.40027"/>
                                          </p:val>
                                        </p:tav>
                                      </p:tavLst>
                                    </p:anim>
                                    <p:anim calcmode="lin" valueType="num">
                                      <p:cBhvr additive="base">
                                        <p:cTn id="444"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445"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446"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447" presetID="35" presetClass="path" presetSubtype="0" accel="50000" decel="50000" fill="hold" grpId="9" nodeType="withEffect">
                                  <p:stCondLst>
                                    <p:cond delay="0"/>
                                  </p:stCondLst>
                                  <p:childTnLst>
                                    <p:anim calcmode="lin" valueType="num">
                                      <p:cBhvr additive="base">
                                        <p:cTn id="448" dur="500" fill="hold">
                                          <p:stCondLst>
                                            <p:cond delay="0"/>
                                          </p:stCondLst>
                                        </p:cTn>
                                        <p:tgtEl>
                                          <p:spTgt spid="7"/>
                                        </p:tgtEl>
                                        <p:attrNameLst>
                                          <p:attrName>ppt_x</p:attrName>
                                        </p:attrNameLst>
                                      </p:cBhvr>
                                      <p:tavLst>
                                        <p:tav tm="0">
                                          <p:val>
                                            <p:strVal val="ppt_x"/>
                                          </p:val>
                                        </p:tav>
                                        <p:tav tm="100000">
                                          <p:val>
                                            <p:fltVal val="0.80664"/>
                                          </p:val>
                                        </p:tav>
                                      </p:tavLst>
                                    </p:anim>
                                    <p:anim calcmode="lin" valueType="num">
                                      <p:cBhvr additive="base">
                                        <p:cTn id="449"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450"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451"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452" presetID="35" presetClass="path" presetSubtype="0" accel="50000" decel="50000" fill="hold" grpId="8" nodeType="withEffect">
                                  <p:stCondLst>
                                    <p:cond delay="0"/>
                                  </p:stCondLst>
                                  <p:childTnLst>
                                    <p:anim calcmode="lin" valueType="num">
                                      <p:cBhvr additive="base">
                                        <p:cTn id="453" dur="500" fill="hold">
                                          <p:stCondLst>
                                            <p:cond delay="0"/>
                                          </p:stCondLst>
                                        </p:cTn>
                                        <p:tgtEl>
                                          <p:spTgt spid="5"/>
                                        </p:tgtEl>
                                        <p:attrNameLst>
                                          <p:attrName>ppt_x</p:attrName>
                                        </p:attrNameLst>
                                      </p:cBhvr>
                                      <p:tavLst>
                                        <p:tav tm="0">
                                          <p:val>
                                            <p:strVal val="ppt_x"/>
                                          </p:val>
                                        </p:tav>
                                        <p:tav tm="100000">
                                          <p:val>
                                            <p:fltVal val="0.79104"/>
                                          </p:val>
                                        </p:tav>
                                      </p:tavLst>
                                    </p:anim>
                                    <p:anim calcmode="lin" valueType="num">
                                      <p:cBhvr additive="base">
                                        <p:cTn id="454"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455"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456"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457" presetID="35" presetClass="path" presetSubtype="0" accel="50000" decel="50000" fill="hold" grpId="7" nodeType="withEffect">
                                  <p:stCondLst>
                                    <p:cond delay="0"/>
                                  </p:stCondLst>
                                  <p:childTnLst>
                                    <p:anim calcmode="lin" valueType="num">
                                      <p:cBhvr additive="base">
                                        <p:cTn id="458" dur="500" fill="hold">
                                          <p:stCondLst>
                                            <p:cond delay="0"/>
                                          </p:stCondLst>
                                        </p:cTn>
                                        <p:tgtEl>
                                          <p:spTgt spid="53"/>
                                        </p:tgtEl>
                                        <p:attrNameLst>
                                          <p:attrName>ppt_x</p:attrName>
                                        </p:attrNameLst>
                                      </p:cBhvr>
                                      <p:tavLst>
                                        <p:tav tm="0">
                                          <p:val>
                                            <p:strVal val="ppt_x"/>
                                          </p:val>
                                        </p:tav>
                                        <p:tav tm="100000">
                                          <p:val>
                                            <p:fltVal val="0.20073"/>
                                          </p:val>
                                        </p:tav>
                                      </p:tavLst>
                                    </p:anim>
                                    <p:anim calcmode="lin" valueType="num">
                                      <p:cBhvr additive="base">
                                        <p:cTn id="459"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460"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461" dur="500" fill="hold">
                                          <p:stCondLst>
                                            <p:cond delay="0"/>
                                          </p:stCondLst>
                                        </p:cTn>
                                        <p:tgtEl>
                                          <p:spTgt spid="53"/>
                                        </p:tgtEl>
                                        <p:attrNameLst>
                                          <p:attrName>ppt_h</p:attrName>
                                        </p:attrNameLst>
                                      </p:cBhvr>
                                      <p:tavLst>
                                        <p:tav tm="0">
                                          <p:val>
                                            <p:strVal val="ppt_h"/>
                                          </p:val>
                                        </p:tav>
                                        <p:tav tm="100000">
                                          <p:val>
                                            <p:strVal val="#ppt_h"/>
                                          </p:val>
                                        </p:tav>
                                      </p:tavLst>
                                    </p:anim>
                                  </p:childTnLst>
                                </p:cTn>
                              </p:par>
                              <p:par>
                                <p:cTn id="462" presetID="35" presetClass="path" presetSubtype="0" accel="50000" decel="50000" fill="hold" grpId="6" nodeType="withEffect">
                                  <p:stCondLst>
                                    <p:cond delay="0"/>
                                  </p:stCondLst>
                                  <p:childTnLst>
                                    <p:anim calcmode="lin" valueType="num">
                                      <p:cBhvr additive="base">
                                        <p:cTn id="463" dur="500" fill="hold">
                                          <p:stCondLst>
                                            <p:cond delay="0"/>
                                          </p:stCondLst>
                                        </p:cTn>
                                        <p:tgtEl>
                                          <p:spTgt spid="6"/>
                                        </p:tgtEl>
                                        <p:attrNameLst>
                                          <p:attrName>ppt_x</p:attrName>
                                        </p:attrNameLst>
                                      </p:cBhvr>
                                      <p:tavLst>
                                        <p:tav tm="0">
                                          <p:val>
                                            <p:strVal val="ppt_x"/>
                                          </p:val>
                                        </p:tav>
                                        <p:tav tm="100000">
                                          <p:val>
                                            <p:fltVal val="0.60971"/>
                                          </p:val>
                                        </p:tav>
                                      </p:tavLst>
                                    </p:anim>
                                    <p:anim calcmode="lin" valueType="num">
                                      <p:cBhvr additive="base">
                                        <p:cTn id="464" dur="500" fill="hold">
                                          <p:stCondLst>
                                            <p:cond delay="0"/>
                                          </p:stCondLst>
                                        </p:cTn>
                                        <p:tgtEl>
                                          <p:spTgt spid="6"/>
                                        </p:tgtEl>
                                        <p:attrNameLst>
                                          <p:attrName>ppt_y</p:attrName>
                                        </p:attrNameLst>
                                      </p:cBhvr>
                                      <p:tavLst>
                                        <p:tav tm="0">
                                          <p:val>
                                            <p:strVal val="ppt_y"/>
                                          </p:val>
                                        </p:tav>
                                        <p:tav tm="100000">
                                          <p:val>
                                            <p:fltVal val="0.44932"/>
                                          </p:val>
                                        </p:tav>
                                      </p:tavLst>
                                    </p:anim>
                                    <p:anim calcmode="lin" valueType="num">
                                      <p:cBhvr additive="base">
                                        <p:cTn id="465"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466"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467" presetID="35" presetClass="path" presetSubtype="0" accel="50000" decel="50000" fill="hold" grpId="5" nodeType="withEffect">
                                  <p:stCondLst>
                                    <p:cond delay="0"/>
                                  </p:stCondLst>
                                  <p:childTnLst>
                                    <p:anim calcmode="lin" valueType="num">
                                      <p:cBhvr additive="base">
                                        <p:cTn id="468" dur="500" fill="hold">
                                          <p:stCondLst>
                                            <p:cond delay="0"/>
                                          </p:stCondLst>
                                        </p:cTn>
                                        <p:tgtEl>
                                          <p:spTgt spid="48"/>
                                        </p:tgtEl>
                                        <p:attrNameLst>
                                          <p:attrName>ppt_x</p:attrName>
                                        </p:attrNameLst>
                                      </p:cBhvr>
                                      <p:tavLst>
                                        <p:tav tm="0">
                                          <p:val>
                                            <p:strVal val="ppt_x"/>
                                          </p:val>
                                        </p:tav>
                                        <p:tav tm="100000">
                                          <p:val>
                                            <p:fltVal val="0.8062"/>
                                          </p:val>
                                        </p:tav>
                                      </p:tavLst>
                                    </p:anim>
                                    <p:anim calcmode="lin" valueType="num">
                                      <p:cBhvr additive="base">
                                        <p:cTn id="469" dur="500" fill="hold">
                                          <p:stCondLst>
                                            <p:cond delay="0"/>
                                          </p:stCondLst>
                                        </p:cTn>
                                        <p:tgtEl>
                                          <p:spTgt spid="48"/>
                                        </p:tgtEl>
                                        <p:attrNameLst>
                                          <p:attrName>ppt_y</p:attrName>
                                        </p:attrNameLst>
                                      </p:cBhvr>
                                      <p:tavLst>
                                        <p:tav tm="0">
                                          <p:val>
                                            <p:strVal val="ppt_y"/>
                                          </p:val>
                                        </p:tav>
                                        <p:tav tm="100000">
                                          <p:val>
                                            <p:fltVal val="0.70046"/>
                                          </p:val>
                                        </p:tav>
                                      </p:tavLst>
                                    </p:anim>
                                    <p:anim calcmode="lin" valueType="num">
                                      <p:cBhvr additive="base">
                                        <p:cTn id="470" dur="500" fill="hold">
                                          <p:stCondLst>
                                            <p:cond delay="0"/>
                                          </p:stCondLst>
                                        </p:cTn>
                                        <p:tgtEl>
                                          <p:spTgt spid="48"/>
                                        </p:tgtEl>
                                        <p:attrNameLst>
                                          <p:attrName>ppt_w</p:attrName>
                                        </p:attrNameLst>
                                      </p:cBhvr>
                                      <p:tavLst>
                                        <p:tav tm="0">
                                          <p:val>
                                            <p:strVal val="ppt_w"/>
                                          </p:val>
                                        </p:tav>
                                        <p:tav tm="100000">
                                          <p:val>
                                            <p:strVal val="#ppt_w"/>
                                          </p:val>
                                        </p:tav>
                                      </p:tavLst>
                                    </p:anim>
                                    <p:anim calcmode="lin" valueType="num">
                                      <p:cBhvr additive="base">
                                        <p:cTn id="471" dur="500" fill="hold">
                                          <p:stCondLst>
                                            <p:cond delay="0"/>
                                          </p:stCondLst>
                                        </p:cTn>
                                        <p:tgtEl>
                                          <p:spTgt spid="48"/>
                                        </p:tgtEl>
                                        <p:attrNameLst>
                                          <p:attrName>ppt_h</p:attrName>
                                        </p:attrNameLst>
                                      </p:cBhvr>
                                      <p:tavLst>
                                        <p:tav tm="0">
                                          <p:val>
                                            <p:strVal val="ppt_h"/>
                                          </p:val>
                                        </p:tav>
                                        <p:tav tm="100000">
                                          <p:val>
                                            <p:strVal val="#ppt_h"/>
                                          </p:val>
                                        </p:tav>
                                      </p:tavLst>
                                    </p:anim>
                                  </p:childTnLst>
                                </p:cTn>
                              </p:par>
                              <p:par>
                                <p:cTn id="472" presetID="35" presetClass="path" presetSubtype="0" accel="50000" decel="50000" fill="hold" grpId="4" nodeType="withEffect">
                                  <p:stCondLst>
                                    <p:cond delay="0"/>
                                  </p:stCondLst>
                                  <p:childTnLst>
                                    <p:anim calcmode="lin" valueType="num">
                                      <p:cBhvr additive="base">
                                        <p:cTn id="473" dur="500" fill="hold">
                                          <p:stCondLst>
                                            <p:cond delay="0"/>
                                          </p:stCondLst>
                                        </p:cTn>
                                        <p:tgtEl>
                                          <p:spTgt spid="16"/>
                                        </p:tgtEl>
                                        <p:attrNameLst>
                                          <p:attrName>ppt_x</p:attrName>
                                        </p:attrNameLst>
                                      </p:cBhvr>
                                      <p:tavLst>
                                        <p:tav tm="0">
                                          <p:val>
                                            <p:strVal val="ppt_x"/>
                                          </p:val>
                                        </p:tav>
                                        <p:tav tm="100000">
                                          <p:val>
                                            <p:fltVal val="0.79102"/>
                                          </p:val>
                                        </p:tav>
                                      </p:tavLst>
                                    </p:anim>
                                    <p:anim calcmode="lin" valueType="num">
                                      <p:cBhvr additive="base">
                                        <p:cTn id="474" dur="500" fill="hold">
                                          <p:stCondLst>
                                            <p:cond delay="0"/>
                                          </p:stCondLst>
                                        </p:cTn>
                                        <p:tgtEl>
                                          <p:spTgt spid="16"/>
                                        </p:tgtEl>
                                        <p:attrNameLst>
                                          <p:attrName>ppt_y</p:attrName>
                                        </p:attrNameLst>
                                      </p:cBhvr>
                                      <p:tavLst>
                                        <p:tav tm="0">
                                          <p:val>
                                            <p:strVal val="ppt_y"/>
                                          </p:val>
                                        </p:tav>
                                        <p:tav tm="100000">
                                          <p:val>
                                            <p:fltVal val="0.69514"/>
                                          </p:val>
                                        </p:tav>
                                      </p:tavLst>
                                    </p:anim>
                                    <p:anim calcmode="lin" valueType="num">
                                      <p:cBhvr additive="base">
                                        <p:cTn id="475"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476"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477" presetID="35" presetClass="path" presetSubtype="0" accel="50000" decel="50000" fill="hold" grpId="3" nodeType="withEffect">
                                  <p:stCondLst>
                                    <p:cond delay="0"/>
                                  </p:stCondLst>
                                  <p:childTnLst>
                                    <p:anim calcmode="lin" valueType="num">
                                      <p:cBhvr additive="base">
                                        <p:cTn id="478" dur="500" fill="hold">
                                          <p:stCondLst>
                                            <p:cond delay="0"/>
                                          </p:stCondLst>
                                        </p:cTn>
                                        <p:tgtEl>
                                          <p:spTgt spid="17"/>
                                        </p:tgtEl>
                                        <p:attrNameLst>
                                          <p:attrName>ppt_x</p:attrName>
                                        </p:attrNameLst>
                                      </p:cBhvr>
                                      <p:tavLst>
                                        <p:tav tm="0">
                                          <p:val>
                                            <p:strVal val="ppt_x"/>
                                          </p:val>
                                        </p:tav>
                                        <p:tav tm="100000">
                                          <p:val>
                                            <p:fltVal val="0.5959"/>
                                          </p:val>
                                        </p:tav>
                                      </p:tavLst>
                                    </p:anim>
                                    <p:anim calcmode="lin" valueType="num">
                                      <p:cBhvr additive="base">
                                        <p:cTn id="479" dur="500" fill="hold">
                                          <p:stCondLst>
                                            <p:cond delay="0"/>
                                          </p:stCondLst>
                                        </p:cTn>
                                        <p:tgtEl>
                                          <p:spTgt spid="17"/>
                                        </p:tgtEl>
                                        <p:attrNameLst>
                                          <p:attrName>ppt_y</p:attrName>
                                        </p:attrNameLst>
                                      </p:cBhvr>
                                      <p:tavLst>
                                        <p:tav tm="0">
                                          <p:val>
                                            <p:strVal val="ppt_y"/>
                                          </p:val>
                                        </p:tav>
                                        <p:tav tm="100000">
                                          <p:val>
                                            <p:fltVal val="0.69511"/>
                                          </p:val>
                                        </p:tav>
                                      </p:tavLst>
                                    </p:anim>
                                    <p:anim calcmode="lin" valueType="num">
                                      <p:cBhvr additive="base">
                                        <p:cTn id="480" dur="500" fill="hold">
                                          <p:stCondLst>
                                            <p:cond delay="0"/>
                                          </p:stCondLst>
                                        </p:cTn>
                                        <p:tgtEl>
                                          <p:spTgt spid="17"/>
                                        </p:tgtEl>
                                        <p:attrNameLst>
                                          <p:attrName>ppt_w</p:attrName>
                                        </p:attrNameLst>
                                      </p:cBhvr>
                                      <p:tavLst>
                                        <p:tav tm="0">
                                          <p:val>
                                            <p:strVal val="ppt_w"/>
                                          </p:val>
                                        </p:tav>
                                        <p:tav tm="100000">
                                          <p:val>
                                            <p:strVal val="#ppt_w"/>
                                          </p:val>
                                        </p:tav>
                                      </p:tavLst>
                                    </p:anim>
                                    <p:anim calcmode="lin" valueType="num">
                                      <p:cBhvr additive="base">
                                        <p:cTn id="481" dur="500" fill="hold">
                                          <p:stCondLst>
                                            <p:cond delay="0"/>
                                          </p:stCondLst>
                                        </p:cTn>
                                        <p:tgtEl>
                                          <p:spTgt spid="17"/>
                                        </p:tgtEl>
                                        <p:attrNameLst>
                                          <p:attrName>ppt_h</p:attrName>
                                        </p:attrNameLst>
                                      </p:cBhvr>
                                      <p:tavLst>
                                        <p:tav tm="0">
                                          <p:val>
                                            <p:strVal val="ppt_h"/>
                                          </p:val>
                                        </p:tav>
                                        <p:tav tm="100000">
                                          <p:val>
                                            <p:strVal val="#ppt_h"/>
                                          </p:val>
                                        </p:tav>
                                      </p:tavLst>
                                    </p:anim>
                                  </p:childTnLst>
                                </p:cTn>
                              </p:par>
                              <p:par>
                                <p:cTn id="482" presetID="35" presetClass="path" presetSubtype="0" accel="50000" decel="50000" fill="hold" grpId="2" nodeType="withEffect">
                                  <p:stCondLst>
                                    <p:cond delay="0"/>
                                  </p:stCondLst>
                                  <p:childTnLst>
                                    <p:anim calcmode="lin" valueType="num">
                                      <p:cBhvr additive="base">
                                        <p:cTn id="483" dur="500" fill="hold">
                                          <p:stCondLst>
                                            <p:cond delay="0"/>
                                          </p:stCondLst>
                                        </p:cTn>
                                        <p:tgtEl>
                                          <p:spTgt spid="8"/>
                                        </p:tgtEl>
                                        <p:attrNameLst>
                                          <p:attrName>ppt_x</p:attrName>
                                        </p:attrNameLst>
                                      </p:cBhvr>
                                      <p:tavLst>
                                        <p:tav tm="0">
                                          <p:val>
                                            <p:strVal val="ppt_x"/>
                                          </p:val>
                                        </p:tav>
                                        <p:tav tm="100000">
                                          <p:val>
                                            <p:fltVal val="0.21339"/>
                                          </p:val>
                                        </p:tav>
                                      </p:tavLst>
                                    </p:anim>
                                    <p:anim calcmode="lin" valueType="num">
                                      <p:cBhvr additive="base">
                                        <p:cTn id="484" dur="500" fill="hold">
                                          <p:stCondLst>
                                            <p:cond delay="0"/>
                                          </p:stCondLst>
                                        </p:cTn>
                                        <p:tgtEl>
                                          <p:spTgt spid="8"/>
                                        </p:tgtEl>
                                        <p:attrNameLst>
                                          <p:attrName>ppt_y</p:attrName>
                                        </p:attrNameLst>
                                      </p:cBhvr>
                                      <p:tavLst>
                                        <p:tav tm="0">
                                          <p:val>
                                            <p:strVal val="ppt_y"/>
                                          </p:val>
                                        </p:tav>
                                        <p:tav tm="100000">
                                          <p:val>
                                            <p:fltVal val="0.44269"/>
                                          </p:val>
                                        </p:tav>
                                      </p:tavLst>
                                    </p:anim>
                                    <p:anim calcmode="lin" valueType="num">
                                      <p:cBhvr additive="base">
                                        <p:cTn id="485" dur="500" fill="hold">
                                          <p:stCondLst>
                                            <p:cond delay="0"/>
                                          </p:stCondLst>
                                        </p:cTn>
                                        <p:tgtEl>
                                          <p:spTgt spid="8"/>
                                        </p:tgtEl>
                                        <p:attrNameLst>
                                          <p:attrName>ppt_w</p:attrName>
                                        </p:attrNameLst>
                                      </p:cBhvr>
                                      <p:tavLst>
                                        <p:tav tm="0">
                                          <p:val>
                                            <p:strVal val="ppt_w"/>
                                          </p:val>
                                        </p:tav>
                                        <p:tav tm="100000">
                                          <p:val>
                                            <p:strVal val="#ppt_w"/>
                                          </p:val>
                                        </p:tav>
                                      </p:tavLst>
                                    </p:anim>
                                    <p:anim calcmode="lin" valueType="num">
                                      <p:cBhvr additive="base">
                                        <p:cTn id="486" dur="500" fill="hold">
                                          <p:stCondLst>
                                            <p:cond delay="0"/>
                                          </p:stCondLst>
                                        </p:cTn>
                                        <p:tgtEl>
                                          <p:spTgt spid="8"/>
                                        </p:tgtEl>
                                        <p:attrNameLst>
                                          <p:attrName>ppt_h</p:attrName>
                                        </p:attrNameLst>
                                      </p:cBhvr>
                                      <p:tavLst>
                                        <p:tav tm="0">
                                          <p:val>
                                            <p:strVal val="ppt_h"/>
                                          </p:val>
                                        </p:tav>
                                        <p:tav tm="100000">
                                          <p:val>
                                            <p:strVal val="#ppt_h"/>
                                          </p:val>
                                        </p:tav>
                                      </p:tavLst>
                                    </p:anim>
                                  </p:childTnLst>
                                </p:cTn>
                              </p:par>
                              <p:par>
                                <p:cTn id="487" presetID="35" presetClass="path" presetSubtype="0" accel="50000" decel="50000" fill="hold" grpId="1" nodeType="withEffect">
                                  <p:stCondLst>
                                    <p:cond delay="0"/>
                                  </p:stCondLst>
                                  <p:childTnLst>
                                    <p:anim calcmode="lin" valueType="num">
                                      <p:cBhvr additive="base">
                                        <p:cTn id="488" dur="500" fill="hold">
                                          <p:stCondLst>
                                            <p:cond delay="0"/>
                                          </p:stCondLst>
                                        </p:cTn>
                                        <p:tgtEl>
                                          <p:spTgt spid="9"/>
                                        </p:tgtEl>
                                        <p:attrNameLst>
                                          <p:attrName>ppt_x</p:attrName>
                                        </p:attrNameLst>
                                      </p:cBhvr>
                                      <p:tavLst>
                                        <p:tav tm="0">
                                          <p:val>
                                            <p:strVal val="ppt_x"/>
                                          </p:val>
                                        </p:tav>
                                        <p:tav tm="100000">
                                          <p:val>
                                            <p:fltVal val="0.3804"/>
                                          </p:val>
                                        </p:tav>
                                      </p:tavLst>
                                    </p:anim>
                                    <p:anim calcmode="lin" valueType="num">
                                      <p:cBhvr additive="base">
                                        <p:cTn id="489" dur="500" fill="hold">
                                          <p:stCondLst>
                                            <p:cond delay="0"/>
                                          </p:stCondLst>
                                        </p:cTn>
                                        <p:tgtEl>
                                          <p:spTgt spid="9"/>
                                        </p:tgtEl>
                                        <p:attrNameLst>
                                          <p:attrName>ppt_y</p:attrName>
                                        </p:attrNameLst>
                                      </p:cBhvr>
                                      <p:tavLst>
                                        <p:tav tm="0">
                                          <p:val>
                                            <p:strVal val="ppt_y"/>
                                          </p:val>
                                        </p:tav>
                                        <p:tav tm="100000">
                                          <p:val>
                                            <p:fltVal val="0.44441"/>
                                          </p:val>
                                        </p:tav>
                                      </p:tavLst>
                                    </p:anim>
                                    <p:anim calcmode="lin" valueType="num">
                                      <p:cBhvr additive="base">
                                        <p:cTn id="490" dur="500" fill="hold">
                                          <p:stCondLst>
                                            <p:cond delay="0"/>
                                          </p:stCondLst>
                                        </p:cTn>
                                        <p:tgtEl>
                                          <p:spTgt spid="9"/>
                                        </p:tgtEl>
                                        <p:attrNameLst>
                                          <p:attrName>ppt_w</p:attrName>
                                        </p:attrNameLst>
                                      </p:cBhvr>
                                      <p:tavLst>
                                        <p:tav tm="0">
                                          <p:val>
                                            <p:strVal val="ppt_w"/>
                                          </p:val>
                                        </p:tav>
                                        <p:tav tm="100000">
                                          <p:val>
                                            <p:strVal val="#ppt_w"/>
                                          </p:val>
                                        </p:tav>
                                      </p:tavLst>
                                    </p:anim>
                                    <p:anim calcmode="lin" valueType="num">
                                      <p:cBhvr additive="base">
                                        <p:cTn id="491" dur="500" fill="hold">
                                          <p:stCondLst>
                                            <p:cond delay="0"/>
                                          </p:stCondLst>
                                        </p:cTn>
                                        <p:tgtEl>
                                          <p:spTgt spid="9"/>
                                        </p:tgtEl>
                                        <p:attrNameLst>
                                          <p:attrName>ppt_h</p:attrName>
                                        </p:attrNameLst>
                                      </p:cBhvr>
                                      <p:tavLst>
                                        <p:tav tm="0">
                                          <p:val>
                                            <p:strVal val="ppt_h"/>
                                          </p:val>
                                        </p:tav>
                                        <p:tav tm="100000">
                                          <p:val>
                                            <p:strVal val="#ppt_h"/>
                                          </p:val>
                                        </p:tav>
                                      </p:tavLst>
                                    </p:anim>
                                  </p:childTnLst>
                                </p:cTn>
                              </p:par>
                              <p:par>
                                <p:cTn id="492" presetID="53" presetClass="entr" presetSubtype="16" fill="hold" grpId="0" nodeType="withEffect">
                                  <p:stCondLst>
                                    <p:cond delay="0"/>
                                  </p:stCondLst>
                                  <p:childTnLst>
                                    <p:set>
                                      <p:cBhvr>
                                        <p:cTn id="493" dur="1" fill="hold">
                                          <p:stCondLst>
                                            <p:cond delay="0"/>
                                          </p:stCondLst>
                                        </p:cTn>
                                        <p:tgtEl>
                                          <p:spTgt spid="31"/>
                                        </p:tgtEl>
                                        <p:attrNameLst>
                                          <p:attrName>style.visibility</p:attrName>
                                        </p:attrNameLst>
                                      </p:cBhvr>
                                      <p:to>
                                        <p:strVal val="visible"/>
                                      </p:to>
                                    </p:set>
                                    <p:anim calcmode="lin" valueType="num">
                                      <p:cBhvr>
                                        <p:cTn id="494" dur="500" fill="hold"/>
                                        <p:tgtEl>
                                          <p:spTgt spid="31"/>
                                        </p:tgtEl>
                                        <p:attrNameLst>
                                          <p:attrName>ppt_w</p:attrName>
                                        </p:attrNameLst>
                                      </p:cBhvr>
                                      <p:tavLst>
                                        <p:tav tm="0">
                                          <p:val>
                                            <p:fltVal val="0"/>
                                          </p:val>
                                        </p:tav>
                                        <p:tav tm="100000">
                                          <p:val>
                                            <p:strVal val="#ppt_w*1.2"/>
                                          </p:val>
                                        </p:tav>
                                      </p:tavLst>
                                    </p:anim>
                                    <p:anim calcmode="lin" valueType="num">
                                      <p:cBhvr>
                                        <p:cTn id="495" dur="500" fill="hold"/>
                                        <p:tgtEl>
                                          <p:spTgt spid="31"/>
                                        </p:tgtEl>
                                        <p:attrNameLst>
                                          <p:attrName>ppt_h</p:attrName>
                                        </p:attrNameLst>
                                      </p:cBhvr>
                                      <p:tavLst>
                                        <p:tav tm="0">
                                          <p:val>
                                            <p:fltVal val="0"/>
                                          </p:val>
                                        </p:tav>
                                        <p:tav tm="100000">
                                          <p:val>
                                            <p:strVal val="#ppt_h*1.2"/>
                                          </p:val>
                                        </p:tav>
                                      </p:tavLst>
                                    </p:anim>
                                    <p:animEffect transition="in" filter="fade">
                                      <p:cBhvr>
                                        <p:cTn id="496" dur="500"/>
                                        <p:tgtEl>
                                          <p:spTgt spid="31"/>
                                        </p:tgtEl>
                                      </p:cBhvr>
                                    </p:animEffect>
                                    <p:anim to="" calcmode="lin" valueType="num">
                                      <p:cBhvr>
                                        <p:cTn id="497" dur="500" fill="hold">
                                          <p:stCondLst>
                                            <p:cond delay="0"/>
                                          </p:stCondLst>
                                        </p:cTn>
                                        <p:tgtEl>
                                          <p:spTgt spid="31"/>
                                        </p:tgtEl>
                                        <p:attrNameLst>
                                          <p:attrName>ppt_x</p:attrName>
                                        </p:attrNameLst>
                                      </p:cBhvr>
                                      <p:tavLst>
                                        <p:tav tm="0">
                                          <p:val>
                                            <p:fltVal val="0.64909"/>
                                          </p:val>
                                        </p:tav>
                                        <p:tav tm="100000">
                                          <p:val>
                                            <p:fltVal val="0.38592"/>
                                          </p:val>
                                        </p:tav>
                                      </p:tavLst>
                                    </p:anim>
                                    <p:anim to="" calcmode="lin" valueType="num">
                                      <p:cBhvr>
                                        <p:cTn id="498" dur="500" fill="hold">
                                          <p:stCondLst>
                                            <p:cond delay="0"/>
                                          </p:stCondLst>
                                        </p:cTn>
                                        <p:tgtEl>
                                          <p:spTgt spid="31"/>
                                        </p:tgtEl>
                                        <p:attrNameLst>
                                          <p:attrName>ppt_y</p:attrName>
                                        </p:attrNameLst>
                                      </p:cBhvr>
                                      <p:tavLst>
                                        <p:tav tm="0">
                                          <p:val>
                                            <p:fltVal val="0.5"/>
                                          </p:val>
                                        </p:tav>
                                        <p:tav tm="100000">
                                          <p:val>
                                            <p:fltVal val="0.6952"/>
                                          </p:val>
                                        </p:tav>
                                      </p:tavLst>
                                    </p:anim>
                                  </p:childTnLst>
                                </p:cTn>
                              </p:par>
                              <p:par>
                                <p:cTn id="499" presetID="35" presetClass="path" presetSubtype="0" accel="50000" decel="50000" fill="hold" grpId="13" nodeType="withEffect">
                                  <p:stCondLst>
                                    <p:cond delay="0"/>
                                  </p:stCondLst>
                                  <p:childTnLst>
                                    <p:anim calcmode="lin" valueType="num">
                                      <p:cBhvr additive="base">
                                        <p:cTn id="500" dur="500" fill="hold">
                                          <p:stCondLst>
                                            <p:cond delay="0"/>
                                          </p:stCondLst>
                                        </p:cTn>
                                        <p:tgtEl>
                                          <p:spTgt spid="2"/>
                                        </p:tgtEl>
                                        <p:attrNameLst>
                                          <p:attrName>ppt_x</p:attrName>
                                        </p:attrNameLst>
                                      </p:cBhvr>
                                      <p:tavLst>
                                        <p:tav tm="0">
                                          <p:val>
                                            <p:strVal val="ppt_x"/>
                                          </p:val>
                                        </p:tav>
                                        <p:tav tm="100000">
                                          <p:val>
                                            <p:fltVal val="0.60199"/>
                                          </p:val>
                                        </p:tav>
                                      </p:tavLst>
                                    </p:anim>
                                    <p:anim calcmode="lin" valueType="num">
                                      <p:cBhvr additive="base">
                                        <p:cTn id="501" dur="500" fill="hold">
                                          <p:stCondLst>
                                            <p:cond delay="0"/>
                                          </p:stCondLst>
                                        </p:cTn>
                                        <p:tgtEl>
                                          <p:spTgt spid="2"/>
                                        </p:tgtEl>
                                        <p:attrNameLst>
                                          <p:attrName>ppt_y</p:attrName>
                                        </p:attrNameLst>
                                      </p:cBhvr>
                                      <p:tavLst>
                                        <p:tav tm="0">
                                          <p:val>
                                            <p:strVal val="ppt_y"/>
                                          </p:val>
                                        </p:tav>
                                        <p:tav tm="100000">
                                          <p:val>
                                            <p:fltVal val="0.58606"/>
                                          </p:val>
                                        </p:tav>
                                      </p:tavLst>
                                    </p:anim>
                                    <p:anim calcmode="lin" valueType="num">
                                      <p:cBhvr additive="base">
                                        <p:cTn id="502"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503"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504" presetID="35" presetClass="path" presetSubtype="0" accel="50000" decel="50000" fill="hold" grpId="12" nodeType="withEffect">
                                  <p:stCondLst>
                                    <p:cond delay="0"/>
                                  </p:stCondLst>
                                  <p:childTnLst>
                                    <p:anim calcmode="lin" valueType="num">
                                      <p:cBhvr additive="base">
                                        <p:cTn id="505" dur="500" fill="hold">
                                          <p:stCondLst>
                                            <p:cond delay="0"/>
                                          </p:stCondLst>
                                        </p:cTn>
                                        <p:tgtEl>
                                          <p:spTgt spid="10"/>
                                        </p:tgtEl>
                                        <p:attrNameLst>
                                          <p:attrName>ppt_x</p:attrName>
                                        </p:attrNameLst>
                                      </p:cBhvr>
                                      <p:tavLst>
                                        <p:tav tm="0">
                                          <p:val>
                                            <p:strVal val="ppt_x"/>
                                          </p:val>
                                        </p:tav>
                                        <p:tav tm="100000">
                                          <p:val>
                                            <p:fltVal val="0.19471"/>
                                          </p:val>
                                        </p:tav>
                                      </p:tavLst>
                                    </p:anim>
                                    <p:anim calcmode="lin" valueType="num">
                                      <p:cBhvr additive="base">
                                        <p:cTn id="506" dur="500" fill="hold">
                                          <p:stCondLst>
                                            <p:cond delay="0"/>
                                          </p:stCondLst>
                                        </p:cTn>
                                        <p:tgtEl>
                                          <p:spTgt spid="10"/>
                                        </p:tgtEl>
                                        <p:attrNameLst>
                                          <p:attrName>ppt_y</p:attrName>
                                        </p:attrNameLst>
                                      </p:cBhvr>
                                      <p:tavLst>
                                        <p:tav tm="0">
                                          <p:val>
                                            <p:strVal val="ppt_y"/>
                                          </p:val>
                                        </p:tav>
                                        <p:tav tm="100000">
                                          <p:val>
                                            <p:fltVal val="0.44935"/>
                                          </p:val>
                                        </p:tav>
                                      </p:tavLst>
                                    </p:anim>
                                    <p:anim calcmode="lin" valueType="num">
                                      <p:cBhvr additive="base">
                                        <p:cTn id="507"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508" dur="500" fill="hold">
                                          <p:stCondLst>
                                            <p:cond delay="0"/>
                                          </p:stCondLst>
                                        </p:cTn>
                                        <p:tgtEl>
                                          <p:spTgt spid="10"/>
                                        </p:tgtEl>
                                        <p:attrNameLst>
                                          <p:attrName>ppt_h</p:attrName>
                                        </p:attrNameLst>
                                      </p:cBhvr>
                                      <p:tavLst>
                                        <p:tav tm="0">
                                          <p:val>
                                            <p:strVal val="ppt_h"/>
                                          </p:val>
                                        </p:tav>
                                        <p:tav tm="100000">
                                          <p:val>
                                            <p:strVal val="#ppt_h"/>
                                          </p:val>
                                        </p:tav>
                                      </p:tavLst>
                                    </p:anim>
                                  </p:childTnLst>
                                </p:cTn>
                              </p:par>
                              <p:par>
                                <p:cTn id="509" presetID="35" presetClass="path" presetSubtype="0" accel="50000" decel="50000" fill="hold" grpId="11" nodeType="withEffect">
                                  <p:stCondLst>
                                    <p:cond delay="0"/>
                                  </p:stCondLst>
                                  <p:childTnLst>
                                    <p:anim calcmode="lin" valueType="num">
                                      <p:cBhvr additive="base">
                                        <p:cTn id="510" dur="500" fill="hold">
                                          <p:stCondLst>
                                            <p:cond delay="0"/>
                                          </p:stCondLst>
                                        </p:cTn>
                                        <p:tgtEl>
                                          <p:spTgt spid="4"/>
                                        </p:tgtEl>
                                        <p:attrNameLst>
                                          <p:attrName>ppt_x</p:attrName>
                                        </p:attrNameLst>
                                      </p:cBhvr>
                                      <p:tavLst>
                                        <p:tav tm="0">
                                          <p:val>
                                            <p:strVal val="ppt_x"/>
                                          </p:val>
                                        </p:tav>
                                        <p:tav tm="100000">
                                          <p:val>
                                            <p:fltVal val="0.40027"/>
                                          </p:val>
                                        </p:tav>
                                      </p:tavLst>
                                    </p:anim>
                                    <p:anim calcmode="lin" valueType="num">
                                      <p:cBhvr additive="base">
                                        <p:cTn id="511" dur="500" fill="hold">
                                          <p:stCondLst>
                                            <p:cond delay="0"/>
                                          </p:stCondLst>
                                        </p:cTn>
                                        <p:tgtEl>
                                          <p:spTgt spid="4"/>
                                        </p:tgtEl>
                                        <p:attrNameLst>
                                          <p:attrName>ppt_y</p:attrName>
                                        </p:attrNameLst>
                                      </p:cBhvr>
                                      <p:tavLst>
                                        <p:tav tm="0">
                                          <p:val>
                                            <p:strVal val="ppt_y"/>
                                          </p:val>
                                        </p:tav>
                                        <p:tav tm="100000">
                                          <p:val>
                                            <p:fltVal val="0.58606"/>
                                          </p:val>
                                        </p:tav>
                                      </p:tavLst>
                                    </p:anim>
                                    <p:anim calcmode="lin" valueType="num">
                                      <p:cBhvr additive="base">
                                        <p:cTn id="512"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513"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514" presetID="35" presetClass="path" presetSubtype="0" accel="50000" decel="50000" fill="hold" grpId="10" nodeType="withEffect">
                                  <p:stCondLst>
                                    <p:cond delay="0"/>
                                  </p:stCondLst>
                                  <p:childTnLst>
                                    <p:anim calcmode="lin" valueType="num">
                                      <p:cBhvr additive="base">
                                        <p:cTn id="515" dur="500" fill="hold">
                                          <p:stCondLst>
                                            <p:cond delay="0"/>
                                          </p:stCondLst>
                                        </p:cTn>
                                        <p:tgtEl>
                                          <p:spTgt spid="7"/>
                                        </p:tgtEl>
                                        <p:attrNameLst>
                                          <p:attrName>ppt_x</p:attrName>
                                        </p:attrNameLst>
                                      </p:cBhvr>
                                      <p:tavLst>
                                        <p:tav tm="0">
                                          <p:val>
                                            <p:strVal val="ppt_x"/>
                                          </p:val>
                                        </p:tav>
                                        <p:tav tm="100000">
                                          <p:val>
                                            <p:fltVal val="0.80664"/>
                                          </p:val>
                                        </p:tav>
                                      </p:tavLst>
                                    </p:anim>
                                    <p:anim calcmode="lin" valueType="num">
                                      <p:cBhvr additive="base">
                                        <p:cTn id="516" dur="500" fill="hold">
                                          <p:stCondLst>
                                            <p:cond delay="0"/>
                                          </p:stCondLst>
                                        </p:cTn>
                                        <p:tgtEl>
                                          <p:spTgt spid="7"/>
                                        </p:tgtEl>
                                        <p:attrNameLst>
                                          <p:attrName>ppt_y</p:attrName>
                                        </p:attrNameLst>
                                      </p:cBhvr>
                                      <p:tavLst>
                                        <p:tav tm="0">
                                          <p:val>
                                            <p:strVal val="ppt_y"/>
                                          </p:val>
                                        </p:tav>
                                        <p:tav tm="100000">
                                          <p:val>
                                            <p:fltVal val="0.45157"/>
                                          </p:val>
                                        </p:tav>
                                      </p:tavLst>
                                    </p:anim>
                                    <p:anim calcmode="lin" valueType="num">
                                      <p:cBhvr additive="base">
                                        <p:cTn id="517" dur="50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518" dur="500" fill="hold">
                                          <p:stCondLst>
                                            <p:cond delay="0"/>
                                          </p:stCondLst>
                                        </p:cTn>
                                        <p:tgtEl>
                                          <p:spTgt spid="7"/>
                                        </p:tgtEl>
                                        <p:attrNameLst>
                                          <p:attrName>ppt_h</p:attrName>
                                        </p:attrNameLst>
                                      </p:cBhvr>
                                      <p:tavLst>
                                        <p:tav tm="0">
                                          <p:val>
                                            <p:strVal val="ppt_h"/>
                                          </p:val>
                                        </p:tav>
                                        <p:tav tm="100000">
                                          <p:val>
                                            <p:strVal val="#ppt_h"/>
                                          </p:val>
                                        </p:tav>
                                      </p:tavLst>
                                    </p:anim>
                                  </p:childTnLst>
                                </p:cTn>
                              </p:par>
                              <p:par>
                                <p:cTn id="519" presetID="35" presetClass="path" presetSubtype="0" accel="50000" decel="50000" fill="hold" grpId="9" nodeType="withEffect">
                                  <p:stCondLst>
                                    <p:cond delay="0"/>
                                  </p:stCondLst>
                                  <p:childTnLst>
                                    <p:anim calcmode="lin" valueType="num">
                                      <p:cBhvr additive="base">
                                        <p:cTn id="520" dur="500" fill="hold">
                                          <p:stCondLst>
                                            <p:cond delay="0"/>
                                          </p:stCondLst>
                                        </p:cTn>
                                        <p:tgtEl>
                                          <p:spTgt spid="5"/>
                                        </p:tgtEl>
                                        <p:attrNameLst>
                                          <p:attrName>ppt_x</p:attrName>
                                        </p:attrNameLst>
                                      </p:cBhvr>
                                      <p:tavLst>
                                        <p:tav tm="0">
                                          <p:val>
                                            <p:strVal val="ppt_x"/>
                                          </p:val>
                                        </p:tav>
                                        <p:tav tm="100000">
                                          <p:val>
                                            <p:fltVal val="0.79104"/>
                                          </p:val>
                                        </p:tav>
                                      </p:tavLst>
                                    </p:anim>
                                    <p:anim calcmode="lin" valueType="num">
                                      <p:cBhvr additive="base">
                                        <p:cTn id="521" dur="500" fill="hold">
                                          <p:stCondLst>
                                            <p:cond delay="0"/>
                                          </p:stCondLst>
                                        </p:cTn>
                                        <p:tgtEl>
                                          <p:spTgt spid="5"/>
                                        </p:tgtEl>
                                        <p:attrNameLst>
                                          <p:attrName>ppt_y</p:attrName>
                                        </p:attrNameLst>
                                      </p:cBhvr>
                                      <p:tavLst>
                                        <p:tav tm="0">
                                          <p:val>
                                            <p:strVal val="ppt_y"/>
                                          </p:val>
                                        </p:tav>
                                        <p:tav tm="100000">
                                          <p:val>
                                            <p:fltVal val="0.44273"/>
                                          </p:val>
                                        </p:tav>
                                      </p:tavLst>
                                    </p:anim>
                                    <p:anim calcmode="lin" valueType="num">
                                      <p:cBhvr additive="base">
                                        <p:cTn id="522"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523"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524" presetID="35" presetClass="path" presetSubtype="0" accel="50000" decel="50000" fill="hold" grpId="8" nodeType="withEffect">
                                  <p:stCondLst>
                                    <p:cond delay="0"/>
                                  </p:stCondLst>
                                  <p:childTnLst>
                                    <p:anim calcmode="lin" valueType="num">
                                      <p:cBhvr additive="base">
                                        <p:cTn id="525" dur="500" fill="hold">
                                          <p:stCondLst>
                                            <p:cond delay="0"/>
                                          </p:stCondLst>
                                        </p:cTn>
                                        <p:tgtEl>
                                          <p:spTgt spid="53"/>
                                        </p:tgtEl>
                                        <p:attrNameLst>
                                          <p:attrName>ppt_x</p:attrName>
                                        </p:attrNameLst>
                                      </p:cBhvr>
                                      <p:tavLst>
                                        <p:tav tm="0">
                                          <p:val>
                                            <p:strVal val="ppt_x"/>
                                          </p:val>
                                        </p:tav>
                                        <p:tav tm="100000">
                                          <p:val>
                                            <p:fltVal val="0.20073"/>
                                          </p:val>
                                        </p:tav>
                                      </p:tavLst>
                                    </p:anim>
                                    <p:anim calcmode="lin" valueType="num">
                                      <p:cBhvr additive="base">
                                        <p:cTn id="526" dur="500" fill="hold">
                                          <p:stCondLst>
                                            <p:cond delay="0"/>
                                          </p:stCondLst>
                                        </p:cTn>
                                        <p:tgtEl>
                                          <p:spTgt spid="53"/>
                                        </p:tgtEl>
                                        <p:attrNameLst>
                                          <p:attrName>ppt_y</p:attrName>
                                        </p:attrNameLst>
                                      </p:cBhvr>
                                      <p:tavLst>
                                        <p:tav tm="0">
                                          <p:val>
                                            <p:strVal val="ppt_y"/>
                                          </p:val>
                                        </p:tav>
                                        <p:tav tm="100000">
                                          <p:val>
                                            <p:fltVal val="0.69528"/>
                                          </p:val>
                                        </p:tav>
                                      </p:tavLst>
                                    </p:anim>
                                    <p:anim calcmode="lin" valueType="num">
                                      <p:cBhvr additive="base">
                                        <p:cTn id="527" dur="500" fill="hold">
                                          <p:stCondLst>
                                            <p:cond delay="0"/>
                                          </p:stCondLst>
                                        </p:cTn>
                                        <p:tgtEl>
                                          <p:spTgt spid="53"/>
                                        </p:tgtEl>
                                        <p:attrNameLst>
                                          <p:attrName>ppt_w</p:attrName>
                                        </p:attrNameLst>
                                      </p:cBhvr>
                                      <p:tavLst>
                                        <p:tav tm="0">
                                          <p:val>
                                            <p:strVal val="ppt_w"/>
                                          </p:val>
                                        </p:tav>
                                        <p:tav tm="100000">
                                          <p:val>
                                            <p:strVal val="#ppt_w"/>
                                          </p:val>
                                        </p:tav>
                                      </p:tavLst>
                                    </p:anim>
                                    <p:anim calcmode="lin" valueType="num">
                                      <p:cBhvr additive="base">
                                        <p:cTn id="528" dur="500" fill="hold">
                                          <p:stCondLst>
                                            <p:cond delay="0"/>
                                          </p:stCondLst>
                                        </p:cTn>
                                        <p:tgtEl>
                                          <p:spTgt spid="53"/>
                                        </p:tgtEl>
                                        <p:attrNameLst>
                                          <p:attrName>ppt_h</p:attrName>
                                        </p:attrNameLst>
                                      </p:cBhvr>
                                      <p:tavLst>
                                        <p:tav tm="0">
                                          <p:val>
                                            <p:strVal val="ppt_h"/>
                                          </p:val>
                                        </p:tav>
                                        <p:tav tm="100000">
                                          <p:val>
                                            <p:strVal val="#ppt_h"/>
                                          </p:val>
                                        </p:tav>
                                      </p:tavLst>
                                    </p:anim>
                                  </p:childTnLst>
                                </p:cTn>
                              </p:par>
                              <p:par>
                                <p:cTn id="529" presetID="35" presetClass="path" presetSubtype="0" accel="50000" decel="50000" fill="hold" grpId="7" nodeType="withEffect">
                                  <p:stCondLst>
                                    <p:cond delay="0"/>
                                  </p:stCondLst>
                                  <p:childTnLst>
                                    <p:anim calcmode="lin" valueType="num">
                                      <p:cBhvr additive="base">
                                        <p:cTn id="530" dur="500" fill="hold">
                                          <p:stCondLst>
                                            <p:cond delay="0"/>
                                          </p:stCondLst>
                                        </p:cTn>
                                        <p:tgtEl>
                                          <p:spTgt spid="6"/>
                                        </p:tgtEl>
                                        <p:attrNameLst>
                                          <p:attrName>ppt_x</p:attrName>
                                        </p:attrNameLst>
                                      </p:cBhvr>
                                      <p:tavLst>
                                        <p:tav tm="0">
                                          <p:val>
                                            <p:strVal val="ppt_x"/>
                                          </p:val>
                                        </p:tav>
                                        <p:tav tm="100000">
                                          <p:val>
                                            <p:fltVal val="0.60971"/>
                                          </p:val>
                                        </p:tav>
                                      </p:tavLst>
                                    </p:anim>
                                    <p:anim calcmode="lin" valueType="num">
                                      <p:cBhvr additive="base">
                                        <p:cTn id="531" dur="500" fill="hold">
                                          <p:stCondLst>
                                            <p:cond delay="0"/>
                                          </p:stCondLst>
                                        </p:cTn>
                                        <p:tgtEl>
                                          <p:spTgt spid="6"/>
                                        </p:tgtEl>
                                        <p:attrNameLst>
                                          <p:attrName>ppt_y</p:attrName>
                                        </p:attrNameLst>
                                      </p:cBhvr>
                                      <p:tavLst>
                                        <p:tav tm="0">
                                          <p:val>
                                            <p:strVal val="ppt_y"/>
                                          </p:val>
                                        </p:tav>
                                        <p:tav tm="100000">
                                          <p:val>
                                            <p:fltVal val="0.44932"/>
                                          </p:val>
                                        </p:tav>
                                      </p:tavLst>
                                    </p:anim>
                                    <p:anim calcmode="lin" valueType="num">
                                      <p:cBhvr additive="base">
                                        <p:cTn id="532"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533"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534" presetID="35" presetClass="path" presetSubtype="0" accel="50000" decel="50000" fill="hold" grpId="6" nodeType="withEffect">
                                  <p:stCondLst>
                                    <p:cond delay="0"/>
                                  </p:stCondLst>
                                  <p:childTnLst>
                                    <p:anim calcmode="lin" valueType="num">
                                      <p:cBhvr additive="base">
                                        <p:cTn id="535" dur="500" fill="hold">
                                          <p:stCondLst>
                                            <p:cond delay="0"/>
                                          </p:stCondLst>
                                        </p:cTn>
                                        <p:tgtEl>
                                          <p:spTgt spid="48"/>
                                        </p:tgtEl>
                                        <p:attrNameLst>
                                          <p:attrName>ppt_x</p:attrName>
                                        </p:attrNameLst>
                                      </p:cBhvr>
                                      <p:tavLst>
                                        <p:tav tm="0">
                                          <p:val>
                                            <p:strVal val="ppt_x"/>
                                          </p:val>
                                        </p:tav>
                                        <p:tav tm="100000">
                                          <p:val>
                                            <p:fltVal val="0.8062"/>
                                          </p:val>
                                        </p:tav>
                                      </p:tavLst>
                                    </p:anim>
                                    <p:anim calcmode="lin" valueType="num">
                                      <p:cBhvr additive="base">
                                        <p:cTn id="536" dur="500" fill="hold">
                                          <p:stCondLst>
                                            <p:cond delay="0"/>
                                          </p:stCondLst>
                                        </p:cTn>
                                        <p:tgtEl>
                                          <p:spTgt spid="48"/>
                                        </p:tgtEl>
                                        <p:attrNameLst>
                                          <p:attrName>ppt_y</p:attrName>
                                        </p:attrNameLst>
                                      </p:cBhvr>
                                      <p:tavLst>
                                        <p:tav tm="0">
                                          <p:val>
                                            <p:strVal val="ppt_y"/>
                                          </p:val>
                                        </p:tav>
                                        <p:tav tm="100000">
                                          <p:val>
                                            <p:fltVal val="0.70046"/>
                                          </p:val>
                                        </p:tav>
                                      </p:tavLst>
                                    </p:anim>
                                    <p:anim calcmode="lin" valueType="num">
                                      <p:cBhvr additive="base">
                                        <p:cTn id="537" dur="500" fill="hold">
                                          <p:stCondLst>
                                            <p:cond delay="0"/>
                                          </p:stCondLst>
                                        </p:cTn>
                                        <p:tgtEl>
                                          <p:spTgt spid="48"/>
                                        </p:tgtEl>
                                        <p:attrNameLst>
                                          <p:attrName>ppt_w</p:attrName>
                                        </p:attrNameLst>
                                      </p:cBhvr>
                                      <p:tavLst>
                                        <p:tav tm="0">
                                          <p:val>
                                            <p:strVal val="ppt_w"/>
                                          </p:val>
                                        </p:tav>
                                        <p:tav tm="100000">
                                          <p:val>
                                            <p:strVal val="#ppt_w"/>
                                          </p:val>
                                        </p:tav>
                                      </p:tavLst>
                                    </p:anim>
                                    <p:anim calcmode="lin" valueType="num">
                                      <p:cBhvr additive="base">
                                        <p:cTn id="538" dur="500" fill="hold">
                                          <p:stCondLst>
                                            <p:cond delay="0"/>
                                          </p:stCondLst>
                                        </p:cTn>
                                        <p:tgtEl>
                                          <p:spTgt spid="48"/>
                                        </p:tgtEl>
                                        <p:attrNameLst>
                                          <p:attrName>ppt_h</p:attrName>
                                        </p:attrNameLst>
                                      </p:cBhvr>
                                      <p:tavLst>
                                        <p:tav tm="0">
                                          <p:val>
                                            <p:strVal val="ppt_h"/>
                                          </p:val>
                                        </p:tav>
                                        <p:tav tm="100000">
                                          <p:val>
                                            <p:strVal val="#ppt_h"/>
                                          </p:val>
                                        </p:tav>
                                      </p:tavLst>
                                    </p:anim>
                                  </p:childTnLst>
                                </p:cTn>
                              </p:par>
                              <p:par>
                                <p:cTn id="539" presetID="35" presetClass="path" presetSubtype="0" accel="50000" decel="50000" fill="hold" grpId="5" nodeType="withEffect">
                                  <p:stCondLst>
                                    <p:cond delay="0"/>
                                  </p:stCondLst>
                                  <p:childTnLst>
                                    <p:anim calcmode="lin" valueType="num">
                                      <p:cBhvr additive="base">
                                        <p:cTn id="540" dur="500" fill="hold">
                                          <p:stCondLst>
                                            <p:cond delay="0"/>
                                          </p:stCondLst>
                                        </p:cTn>
                                        <p:tgtEl>
                                          <p:spTgt spid="16"/>
                                        </p:tgtEl>
                                        <p:attrNameLst>
                                          <p:attrName>ppt_x</p:attrName>
                                        </p:attrNameLst>
                                      </p:cBhvr>
                                      <p:tavLst>
                                        <p:tav tm="0">
                                          <p:val>
                                            <p:strVal val="ppt_x"/>
                                          </p:val>
                                        </p:tav>
                                        <p:tav tm="100000">
                                          <p:val>
                                            <p:fltVal val="0.79102"/>
                                          </p:val>
                                        </p:tav>
                                      </p:tavLst>
                                    </p:anim>
                                    <p:anim calcmode="lin" valueType="num">
                                      <p:cBhvr additive="base">
                                        <p:cTn id="541" dur="500" fill="hold">
                                          <p:stCondLst>
                                            <p:cond delay="0"/>
                                          </p:stCondLst>
                                        </p:cTn>
                                        <p:tgtEl>
                                          <p:spTgt spid="16"/>
                                        </p:tgtEl>
                                        <p:attrNameLst>
                                          <p:attrName>ppt_y</p:attrName>
                                        </p:attrNameLst>
                                      </p:cBhvr>
                                      <p:tavLst>
                                        <p:tav tm="0">
                                          <p:val>
                                            <p:strVal val="ppt_y"/>
                                          </p:val>
                                        </p:tav>
                                        <p:tav tm="100000">
                                          <p:val>
                                            <p:fltVal val="0.69514"/>
                                          </p:val>
                                        </p:tav>
                                      </p:tavLst>
                                    </p:anim>
                                    <p:anim calcmode="lin" valueType="num">
                                      <p:cBhvr additive="base">
                                        <p:cTn id="542"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543"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544" presetID="35" presetClass="path" presetSubtype="0" accel="50000" decel="50000" fill="hold" grpId="4" nodeType="withEffect">
                                  <p:stCondLst>
                                    <p:cond delay="0"/>
                                  </p:stCondLst>
                                  <p:childTnLst>
                                    <p:anim calcmode="lin" valueType="num">
                                      <p:cBhvr additive="base">
                                        <p:cTn id="545" dur="500" fill="hold">
                                          <p:stCondLst>
                                            <p:cond delay="0"/>
                                          </p:stCondLst>
                                        </p:cTn>
                                        <p:tgtEl>
                                          <p:spTgt spid="17"/>
                                        </p:tgtEl>
                                        <p:attrNameLst>
                                          <p:attrName>ppt_x</p:attrName>
                                        </p:attrNameLst>
                                      </p:cBhvr>
                                      <p:tavLst>
                                        <p:tav tm="0">
                                          <p:val>
                                            <p:strVal val="ppt_x"/>
                                          </p:val>
                                        </p:tav>
                                        <p:tav tm="100000">
                                          <p:val>
                                            <p:fltVal val="0.5959"/>
                                          </p:val>
                                        </p:tav>
                                      </p:tavLst>
                                    </p:anim>
                                    <p:anim calcmode="lin" valueType="num">
                                      <p:cBhvr additive="base">
                                        <p:cTn id="546" dur="500" fill="hold">
                                          <p:stCondLst>
                                            <p:cond delay="0"/>
                                          </p:stCondLst>
                                        </p:cTn>
                                        <p:tgtEl>
                                          <p:spTgt spid="17"/>
                                        </p:tgtEl>
                                        <p:attrNameLst>
                                          <p:attrName>ppt_y</p:attrName>
                                        </p:attrNameLst>
                                      </p:cBhvr>
                                      <p:tavLst>
                                        <p:tav tm="0">
                                          <p:val>
                                            <p:strVal val="ppt_y"/>
                                          </p:val>
                                        </p:tav>
                                        <p:tav tm="100000">
                                          <p:val>
                                            <p:fltVal val="0.69511"/>
                                          </p:val>
                                        </p:tav>
                                      </p:tavLst>
                                    </p:anim>
                                    <p:anim calcmode="lin" valueType="num">
                                      <p:cBhvr additive="base">
                                        <p:cTn id="547" dur="500" fill="hold">
                                          <p:stCondLst>
                                            <p:cond delay="0"/>
                                          </p:stCondLst>
                                        </p:cTn>
                                        <p:tgtEl>
                                          <p:spTgt spid="17"/>
                                        </p:tgtEl>
                                        <p:attrNameLst>
                                          <p:attrName>ppt_w</p:attrName>
                                        </p:attrNameLst>
                                      </p:cBhvr>
                                      <p:tavLst>
                                        <p:tav tm="0">
                                          <p:val>
                                            <p:strVal val="ppt_w"/>
                                          </p:val>
                                        </p:tav>
                                        <p:tav tm="100000">
                                          <p:val>
                                            <p:strVal val="#ppt_w"/>
                                          </p:val>
                                        </p:tav>
                                      </p:tavLst>
                                    </p:anim>
                                    <p:anim calcmode="lin" valueType="num">
                                      <p:cBhvr additive="base">
                                        <p:cTn id="548" dur="500" fill="hold">
                                          <p:stCondLst>
                                            <p:cond delay="0"/>
                                          </p:stCondLst>
                                        </p:cTn>
                                        <p:tgtEl>
                                          <p:spTgt spid="17"/>
                                        </p:tgtEl>
                                        <p:attrNameLst>
                                          <p:attrName>ppt_h</p:attrName>
                                        </p:attrNameLst>
                                      </p:cBhvr>
                                      <p:tavLst>
                                        <p:tav tm="0">
                                          <p:val>
                                            <p:strVal val="ppt_h"/>
                                          </p:val>
                                        </p:tav>
                                        <p:tav tm="100000">
                                          <p:val>
                                            <p:strVal val="#ppt_h"/>
                                          </p:val>
                                        </p:tav>
                                      </p:tavLst>
                                    </p:anim>
                                  </p:childTnLst>
                                </p:cTn>
                              </p:par>
                              <p:par>
                                <p:cTn id="549" presetID="35" presetClass="path" presetSubtype="0" accel="50000" decel="50000" fill="hold" grpId="3" nodeType="withEffect">
                                  <p:stCondLst>
                                    <p:cond delay="0"/>
                                  </p:stCondLst>
                                  <p:childTnLst>
                                    <p:anim calcmode="lin" valueType="num">
                                      <p:cBhvr additive="base">
                                        <p:cTn id="550" dur="500" fill="hold">
                                          <p:stCondLst>
                                            <p:cond delay="0"/>
                                          </p:stCondLst>
                                        </p:cTn>
                                        <p:tgtEl>
                                          <p:spTgt spid="8"/>
                                        </p:tgtEl>
                                        <p:attrNameLst>
                                          <p:attrName>ppt_x</p:attrName>
                                        </p:attrNameLst>
                                      </p:cBhvr>
                                      <p:tavLst>
                                        <p:tav tm="0">
                                          <p:val>
                                            <p:strVal val="ppt_x"/>
                                          </p:val>
                                        </p:tav>
                                        <p:tav tm="100000">
                                          <p:val>
                                            <p:fltVal val="0.21339"/>
                                          </p:val>
                                        </p:tav>
                                      </p:tavLst>
                                    </p:anim>
                                    <p:anim calcmode="lin" valueType="num">
                                      <p:cBhvr additive="base">
                                        <p:cTn id="551" dur="500" fill="hold">
                                          <p:stCondLst>
                                            <p:cond delay="0"/>
                                          </p:stCondLst>
                                        </p:cTn>
                                        <p:tgtEl>
                                          <p:spTgt spid="8"/>
                                        </p:tgtEl>
                                        <p:attrNameLst>
                                          <p:attrName>ppt_y</p:attrName>
                                        </p:attrNameLst>
                                      </p:cBhvr>
                                      <p:tavLst>
                                        <p:tav tm="0">
                                          <p:val>
                                            <p:strVal val="ppt_y"/>
                                          </p:val>
                                        </p:tav>
                                        <p:tav tm="100000">
                                          <p:val>
                                            <p:fltVal val="0.44269"/>
                                          </p:val>
                                        </p:tav>
                                      </p:tavLst>
                                    </p:anim>
                                    <p:anim calcmode="lin" valueType="num">
                                      <p:cBhvr additive="base">
                                        <p:cTn id="552" dur="500" fill="hold">
                                          <p:stCondLst>
                                            <p:cond delay="0"/>
                                          </p:stCondLst>
                                        </p:cTn>
                                        <p:tgtEl>
                                          <p:spTgt spid="8"/>
                                        </p:tgtEl>
                                        <p:attrNameLst>
                                          <p:attrName>ppt_w</p:attrName>
                                        </p:attrNameLst>
                                      </p:cBhvr>
                                      <p:tavLst>
                                        <p:tav tm="0">
                                          <p:val>
                                            <p:strVal val="ppt_w"/>
                                          </p:val>
                                        </p:tav>
                                        <p:tav tm="100000">
                                          <p:val>
                                            <p:strVal val="#ppt_w"/>
                                          </p:val>
                                        </p:tav>
                                      </p:tavLst>
                                    </p:anim>
                                    <p:anim calcmode="lin" valueType="num">
                                      <p:cBhvr additive="base">
                                        <p:cTn id="553" dur="500" fill="hold">
                                          <p:stCondLst>
                                            <p:cond delay="0"/>
                                          </p:stCondLst>
                                        </p:cTn>
                                        <p:tgtEl>
                                          <p:spTgt spid="8"/>
                                        </p:tgtEl>
                                        <p:attrNameLst>
                                          <p:attrName>ppt_h</p:attrName>
                                        </p:attrNameLst>
                                      </p:cBhvr>
                                      <p:tavLst>
                                        <p:tav tm="0">
                                          <p:val>
                                            <p:strVal val="ppt_h"/>
                                          </p:val>
                                        </p:tav>
                                        <p:tav tm="100000">
                                          <p:val>
                                            <p:strVal val="#ppt_h"/>
                                          </p:val>
                                        </p:tav>
                                      </p:tavLst>
                                    </p:anim>
                                  </p:childTnLst>
                                </p:cTn>
                              </p:par>
                              <p:par>
                                <p:cTn id="554" presetID="35" presetClass="path" presetSubtype="0" accel="50000" decel="50000" fill="hold" grpId="2" nodeType="withEffect">
                                  <p:stCondLst>
                                    <p:cond delay="0"/>
                                  </p:stCondLst>
                                  <p:childTnLst>
                                    <p:anim calcmode="lin" valueType="num">
                                      <p:cBhvr additive="base">
                                        <p:cTn id="555" dur="500" fill="hold">
                                          <p:stCondLst>
                                            <p:cond delay="0"/>
                                          </p:stCondLst>
                                        </p:cTn>
                                        <p:tgtEl>
                                          <p:spTgt spid="9"/>
                                        </p:tgtEl>
                                        <p:attrNameLst>
                                          <p:attrName>ppt_x</p:attrName>
                                        </p:attrNameLst>
                                      </p:cBhvr>
                                      <p:tavLst>
                                        <p:tav tm="0">
                                          <p:val>
                                            <p:strVal val="ppt_x"/>
                                          </p:val>
                                        </p:tav>
                                        <p:tav tm="100000">
                                          <p:val>
                                            <p:fltVal val="0.3804"/>
                                          </p:val>
                                        </p:tav>
                                      </p:tavLst>
                                    </p:anim>
                                    <p:anim calcmode="lin" valueType="num">
                                      <p:cBhvr additive="base">
                                        <p:cTn id="556" dur="500" fill="hold">
                                          <p:stCondLst>
                                            <p:cond delay="0"/>
                                          </p:stCondLst>
                                        </p:cTn>
                                        <p:tgtEl>
                                          <p:spTgt spid="9"/>
                                        </p:tgtEl>
                                        <p:attrNameLst>
                                          <p:attrName>ppt_y</p:attrName>
                                        </p:attrNameLst>
                                      </p:cBhvr>
                                      <p:tavLst>
                                        <p:tav tm="0">
                                          <p:val>
                                            <p:strVal val="ppt_y"/>
                                          </p:val>
                                        </p:tav>
                                        <p:tav tm="100000">
                                          <p:val>
                                            <p:fltVal val="0.44441"/>
                                          </p:val>
                                        </p:tav>
                                      </p:tavLst>
                                    </p:anim>
                                    <p:anim calcmode="lin" valueType="num">
                                      <p:cBhvr additive="base">
                                        <p:cTn id="557" dur="500" fill="hold">
                                          <p:stCondLst>
                                            <p:cond delay="0"/>
                                          </p:stCondLst>
                                        </p:cTn>
                                        <p:tgtEl>
                                          <p:spTgt spid="9"/>
                                        </p:tgtEl>
                                        <p:attrNameLst>
                                          <p:attrName>ppt_w</p:attrName>
                                        </p:attrNameLst>
                                      </p:cBhvr>
                                      <p:tavLst>
                                        <p:tav tm="0">
                                          <p:val>
                                            <p:strVal val="ppt_w"/>
                                          </p:val>
                                        </p:tav>
                                        <p:tav tm="100000">
                                          <p:val>
                                            <p:strVal val="#ppt_w"/>
                                          </p:val>
                                        </p:tav>
                                      </p:tavLst>
                                    </p:anim>
                                    <p:anim calcmode="lin" valueType="num">
                                      <p:cBhvr additive="base">
                                        <p:cTn id="558" dur="500" fill="hold">
                                          <p:stCondLst>
                                            <p:cond delay="0"/>
                                          </p:stCondLst>
                                        </p:cTn>
                                        <p:tgtEl>
                                          <p:spTgt spid="9"/>
                                        </p:tgtEl>
                                        <p:attrNameLst>
                                          <p:attrName>ppt_h</p:attrName>
                                        </p:attrNameLst>
                                      </p:cBhvr>
                                      <p:tavLst>
                                        <p:tav tm="0">
                                          <p:val>
                                            <p:strVal val="ppt_h"/>
                                          </p:val>
                                        </p:tav>
                                        <p:tav tm="100000">
                                          <p:val>
                                            <p:strVal val="#ppt_h"/>
                                          </p:val>
                                        </p:tav>
                                      </p:tavLst>
                                    </p:anim>
                                  </p:childTnLst>
                                </p:cTn>
                              </p:par>
                              <p:par>
                                <p:cTn id="559" presetID="35" presetClass="path" presetSubtype="0" accel="50000" decel="50000" fill="hold" grpId="1" nodeType="withEffect">
                                  <p:stCondLst>
                                    <p:cond delay="0"/>
                                  </p:stCondLst>
                                  <p:childTnLst>
                                    <p:anim calcmode="lin" valueType="num">
                                      <p:cBhvr additive="base">
                                        <p:cTn id="560" dur="500" fill="hold">
                                          <p:stCondLst>
                                            <p:cond delay="0"/>
                                          </p:stCondLst>
                                        </p:cTn>
                                        <p:tgtEl>
                                          <p:spTgt spid="30"/>
                                        </p:tgtEl>
                                        <p:attrNameLst>
                                          <p:attrName>ppt_x</p:attrName>
                                        </p:attrNameLst>
                                      </p:cBhvr>
                                      <p:tavLst>
                                        <p:tav tm="0">
                                          <p:val>
                                            <p:strVal val="ppt_x"/>
                                          </p:val>
                                        </p:tav>
                                        <p:tav tm="100000">
                                          <p:val>
                                            <p:fltVal val="0.21646"/>
                                          </p:val>
                                        </p:tav>
                                      </p:tavLst>
                                    </p:anim>
                                    <p:anim calcmode="lin" valueType="num">
                                      <p:cBhvr additive="base">
                                        <p:cTn id="561" dur="500" fill="hold">
                                          <p:stCondLst>
                                            <p:cond delay="0"/>
                                          </p:stCondLst>
                                        </p:cTn>
                                        <p:tgtEl>
                                          <p:spTgt spid="30"/>
                                        </p:tgtEl>
                                        <p:attrNameLst>
                                          <p:attrName>ppt_y</p:attrName>
                                        </p:attrNameLst>
                                      </p:cBhvr>
                                      <p:tavLst>
                                        <p:tav tm="0">
                                          <p:val>
                                            <p:strVal val="ppt_y"/>
                                          </p:val>
                                        </p:tav>
                                        <p:tav tm="100000">
                                          <p:val>
                                            <p:fltVal val="0.69523"/>
                                          </p:val>
                                        </p:tav>
                                      </p:tavLst>
                                    </p:anim>
                                    <p:anim calcmode="lin" valueType="num">
                                      <p:cBhvr additive="base">
                                        <p:cTn id="562" dur="500" fill="hold">
                                          <p:stCondLst>
                                            <p:cond delay="0"/>
                                          </p:stCondLst>
                                        </p:cTn>
                                        <p:tgtEl>
                                          <p:spTgt spid="30"/>
                                        </p:tgtEl>
                                        <p:attrNameLst>
                                          <p:attrName>ppt_w</p:attrName>
                                        </p:attrNameLst>
                                      </p:cBhvr>
                                      <p:tavLst>
                                        <p:tav tm="0">
                                          <p:val>
                                            <p:strVal val="ppt_w"/>
                                          </p:val>
                                        </p:tav>
                                        <p:tav tm="100000">
                                          <p:val>
                                            <p:strVal val="#ppt_w"/>
                                          </p:val>
                                        </p:tav>
                                      </p:tavLst>
                                    </p:anim>
                                    <p:anim calcmode="lin" valueType="num">
                                      <p:cBhvr additive="base">
                                        <p:cTn id="563" dur="500" fill="hold">
                                          <p:stCondLst>
                                            <p:cond delay="0"/>
                                          </p:stCondLst>
                                        </p:cTn>
                                        <p:tgtEl>
                                          <p:spTgt spid="30"/>
                                        </p:tgtEl>
                                        <p:attrNameLst>
                                          <p:attrName>ppt_h</p:attrName>
                                        </p:attrNameLst>
                                      </p:cBhvr>
                                      <p:tavLst>
                                        <p:tav tm="0">
                                          <p:val>
                                            <p:strVal val="ppt_h"/>
                                          </p:val>
                                        </p:tav>
                                        <p:tav tm="100000">
                                          <p:val>
                                            <p:strVal val="#ppt_h"/>
                                          </p:val>
                                        </p:tav>
                                      </p:tavLst>
                                    </p:anim>
                                  </p:childTnLst>
                                </p:cTn>
                              </p:par>
                              <p:par>
                                <p:cTn id="564" presetID="35" presetClass="path" presetSubtype="0" accel="50000" decel="50000" fill="hold" grpId="1" nodeType="withEffect">
                                  <p:stCondLst>
                                    <p:cond delay="0"/>
                                  </p:stCondLst>
                                  <p:childTnLst>
                                    <p:anim calcmode="lin" valueType="num">
                                      <p:cBhvr additive="base">
                                        <p:cTn id="565" dur="250" fill="hold">
                                          <p:stCondLst>
                                            <p:cond delay="0"/>
                                          </p:stCondLst>
                                        </p:cTn>
                                        <p:tgtEl>
                                          <p:spTgt spid="31"/>
                                        </p:tgtEl>
                                        <p:attrNameLst>
                                          <p:attrName>ppt_x</p:attrName>
                                        </p:attrNameLst>
                                      </p:cBhvr>
                                      <p:tavLst>
                                        <p:tav tm="0">
                                          <p:val>
                                            <p:strVal val="ppt_x"/>
                                          </p:val>
                                        </p:tav>
                                        <p:tav tm="100000">
                                          <p:val>
                                            <p:fltVal val="0.38592"/>
                                          </p:val>
                                        </p:tav>
                                      </p:tavLst>
                                    </p:anim>
                                    <p:anim calcmode="lin" valueType="num">
                                      <p:cBhvr additive="base">
                                        <p:cTn id="566" dur="250" fill="hold">
                                          <p:stCondLst>
                                            <p:cond delay="0"/>
                                          </p:stCondLst>
                                        </p:cTn>
                                        <p:tgtEl>
                                          <p:spTgt spid="31"/>
                                        </p:tgtEl>
                                        <p:attrNameLst>
                                          <p:attrName>ppt_y</p:attrName>
                                        </p:attrNameLst>
                                      </p:cBhvr>
                                      <p:tavLst>
                                        <p:tav tm="0">
                                          <p:val>
                                            <p:strVal val="ppt_y"/>
                                          </p:val>
                                        </p:tav>
                                        <p:tav tm="100000">
                                          <p:val>
                                            <p:fltVal val="0.6952"/>
                                          </p:val>
                                        </p:tav>
                                      </p:tavLst>
                                    </p:anim>
                                    <p:anim calcmode="lin" valueType="num">
                                      <p:cBhvr additive="base">
                                        <p:cTn id="567" dur="250" fill="hold">
                                          <p:stCondLst>
                                            <p:cond delay="0"/>
                                          </p:stCondLst>
                                        </p:cTn>
                                        <p:tgtEl>
                                          <p:spTgt spid="31"/>
                                        </p:tgtEl>
                                        <p:attrNameLst>
                                          <p:attrName>ppt_w</p:attrName>
                                        </p:attrNameLst>
                                      </p:cBhvr>
                                      <p:tavLst>
                                        <p:tav tm="0">
                                          <p:val>
                                            <p:strVal val="ppt_w"/>
                                          </p:val>
                                        </p:tav>
                                        <p:tav tm="100000">
                                          <p:val>
                                            <p:strVal val="#ppt_w"/>
                                          </p:val>
                                        </p:tav>
                                      </p:tavLst>
                                    </p:anim>
                                    <p:anim calcmode="lin" valueType="num">
                                      <p:cBhvr additive="base">
                                        <p:cTn id="568" dur="250" fill="hold">
                                          <p:stCondLst>
                                            <p:cond delay="0"/>
                                          </p:stCondLst>
                                        </p:cTn>
                                        <p:tgtEl>
                                          <p:spTgt spid="31"/>
                                        </p:tgtEl>
                                        <p:attrNameLst>
                                          <p:attrName>ppt_h</p:attrName>
                                        </p:attrNameLst>
                                      </p:cBhvr>
                                      <p:tavLst>
                                        <p:tav tm="0">
                                          <p:val>
                                            <p:strVal val="ppt_h"/>
                                          </p:val>
                                        </p:tav>
                                        <p:tav tm="100000">
                                          <p:val>
                                            <p:strVal val="#ppt_h"/>
                                          </p:val>
                                        </p:tav>
                                      </p:tavLst>
                                    </p:anim>
                                  </p:childTnLst>
                                </p:cTn>
                              </p:par>
                            </p:childTnLst>
                          </p:cTn>
                        </p:par>
                      </p:childTnLst>
                    </p:cTn>
                  </p:par>
                  <p:par>
                    <p:cTn id="569" fill="hold">
                      <p:stCondLst>
                        <p:cond delay="indefinite"/>
                      </p:stCondLst>
                      <p:childTnLst>
                        <p:par>
                          <p:cTn id="570" fill="hold">
                            <p:stCondLst>
                              <p:cond delay="0"/>
                            </p:stCondLst>
                            <p:childTnLst>
                              <p:par>
                                <p:cTn id="571" presetID="10" presetClass="entr" presetSubtype="0" fill="hold" grpId="0" nodeType="clickEffect">
                                  <p:stCondLst>
                                    <p:cond delay="0"/>
                                  </p:stCondLst>
                                  <p:childTnLst>
                                    <p:set>
                                      <p:cBhvr>
                                        <p:cTn id="572" dur="1" fill="hold">
                                          <p:stCondLst>
                                            <p:cond delay="0"/>
                                          </p:stCondLst>
                                        </p:cTn>
                                        <p:tgtEl>
                                          <p:spTgt spid="14"/>
                                        </p:tgtEl>
                                        <p:attrNameLst>
                                          <p:attrName>style.visibility</p:attrName>
                                        </p:attrNameLst>
                                      </p:cBhvr>
                                      <p:to>
                                        <p:strVal val="visible"/>
                                      </p:to>
                                    </p:set>
                                    <p:animEffect transition="in" filter="fade">
                                      <p:cBhvr>
                                        <p:cTn id="5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2" grpId="3" bldLvl="0" animBg="1"/>
      <p:bldP spid="2" grpId="4" bldLvl="0" animBg="1"/>
      <p:bldP spid="2" grpId="5" bldLvl="0" animBg="1"/>
      <p:bldP spid="2" grpId="6" bldLvl="0" animBg="1"/>
      <p:bldP spid="2" grpId="7" bldLvl="0" animBg="1"/>
      <p:bldP spid="2" grpId="8" bldLvl="0" animBg="1"/>
      <p:bldP spid="2" grpId="9" bldLvl="0" animBg="1"/>
      <p:bldP spid="2" grpId="10" bldLvl="0" animBg="1"/>
      <p:bldP spid="2" grpId="11" bldLvl="0" animBg="1"/>
      <p:bldP spid="2" grpId="12" bldLvl="0" animBg="1"/>
      <p:bldP spid="2" grpId="13" bldLvl="0" animBg="1"/>
      <p:bldP spid="4" grpId="0" bldLvl="0" animBg="1"/>
      <p:bldP spid="4" grpId="1" bldLvl="0" animBg="1"/>
      <p:bldP spid="4" grpId="2" bldLvl="0" animBg="1"/>
      <p:bldP spid="4" grpId="3" bldLvl="0" animBg="1"/>
      <p:bldP spid="4" grpId="4" bldLvl="0" animBg="1"/>
      <p:bldP spid="4" grpId="5" bldLvl="0" animBg="1"/>
      <p:bldP spid="4" grpId="6" bldLvl="0" animBg="1"/>
      <p:bldP spid="4" grpId="7" bldLvl="0" animBg="1"/>
      <p:bldP spid="4" grpId="8" bldLvl="0" animBg="1"/>
      <p:bldP spid="4" grpId="9" bldLvl="0" animBg="1"/>
      <p:bldP spid="4" grpId="10" bldLvl="0" animBg="1"/>
      <p:bldP spid="4" grpId="11" bldLvl="0" animBg="1"/>
      <p:bldP spid="5" grpId="0" bldLvl="0" animBg="1"/>
      <p:bldP spid="5" grpId="1" bldLvl="0" animBg="1"/>
      <p:bldP spid="5" grpId="2" bldLvl="0" animBg="1"/>
      <p:bldP spid="5" grpId="3" bldLvl="0" animBg="1"/>
      <p:bldP spid="5" grpId="4" bldLvl="0" animBg="1"/>
      <p:bldP spid="5" grpId="5" bldLvl="0" animBg="1"/>
      <p:bldP spid="5" grpId="6" bldLvl="0" animBg="1"/>
      <p:bldP spid="5" grpId="7" bldLvl="0" animBg="1"/>
      <p:bldP spid="5" grpId="8" bldLvl="0" animBg="1"/>
      <p:bldP spid="5" grpId="9" bldLvl="0" animBg="1"/>
      <p:bldP spid="6" grpId="0" bldLvl="0" animBg="1"/>
      <p:bldP spid="6" grpId="1" bldLvl="0" animBg="1"/>
      <p:bldP spid="6" grpId="2" bldLvl="0" animBg="1"/>
      <p:bldP spid="6" grpId="3" bldLvl="0" animBg="1"/>
      <p:bldP spid="6" grpId="4" bldLvl="0" animBg="1"/>
      <p:bldP spid="6" grpId="5" bldLvl="0" animBg="1"/>
      <p:bldP spid="6" grpId="6" bldLvl="0" animBg="1"/>
      <p:bldP spid="6" grpId="7" bldLvl="0" animBg="1"/>
      <p:bldP spid="7" grpId="0"/>
      <p:bldP spid="7" grpId="1"/>
      <p:bldP spid="7" grpId="2"/>
      <p:bldP spid="7" grpId="3"/>
      <p:bldP spid="7" grpId="4"/>
      <p:bldP spid="7" grpId="5"/>
      <p:bldP spid="7" grpId="6"/>
      <p:bldP spid="7" grpId="7"/>
      <p:bldP spid="7" grpId="8"/>
      <p:bldP spid="7" grpId="9"/>
      <p:bldP spid="7" grpId="10"/>
      <p:bldP spid="16" grpId="0" bldLvl="0" animBg="1"/>
      <p:bldP spid="16" grpId="1" bldLvl="0" animBg="1"/>
      <p:bldP spid="16" grpId="2" bldLvl="0" animBg="1"/>
      <p:bldP spid="16" grpId="3" bldLvl="0" animBg="1"/>
      <p:bldP spid="16" grpId="4" bldLvl="0" animBg="1"/>
      <p:bldP spid="16" grpId="5" bldLvl="0" animBg="1"/>
      <p:bldP spid="17" grpId="0" bldLvl="0" animBg="1"/>
      <p:bldP spid="17" grpId="1" bldLvl="0" animBg="1"/>
      <p:bldP spid="17" grpId="2" bldLvl="0" animBg="1"/>
      <p:bldP spid="17" grpId="3" bldLvl="0" animBg="1"/>
      <p:bldP spid="17" grpId="4" bldLvl="0" animBg="1"/>
      <p:bldP spid="48" grpId="0"/>
      <p:bldP spid="48" grpId="1"/>
      <p:bldP spid="48" grpId="2"/>
      <p:bldP spid="48" grpId="3"/>
      <p:bldP spid="48" grpId="4"/>
      <p:bldP spid="48" grpId="5"/>
      <p:bldP spid="48" grpId="6"/>
      <p:bldP spid="8" grpId="0" bldLvl="0" animBg="1"/>
      <p:bldP spid="8" grpId="1" bldLvl="0" animBg="1"/>
      <p:bldP spid="8" grpId="2" bldLvl="0" animBg="1"/>
      <p:bldP spid="8" grpId="3" bldLvl="0" animBg="1"/>
      <p:bldP spid="9" grpId="0" bldLvl="0" animBg="1"/>
      <p:bldP spid="9" grpId="1" bldLvl="0" animBg="1"/>
      <p:bldP spid="9" grpId="2" bldLvl="0" animBg="1"/>
      <p:bldP spid="10" grpId="0"/>
      <p:bldP spid="10" grpId="1"/>
      <p:bldP spid="10" grpId="2"/>
      <p:bldP spid="10" grpId="3"/>
      <p:bldP spid="10" grpId="4"/>
      <p:bldP spid="10" grpId="5"/>
      <p:bldP spid="10" grpId="6"/>
      <p:bldP spid="10" grpId="7"/>
      <p:bldP spid="10" grpId="8"/>
      <p:bldP spid="10" grpId="9"/>
      <p:bldP spid="10" grpId="10"/>
      <p:bldP spid="10" grpId="11"/>
      <p:bldP spid="10" grpId="12"/>
      <p:bldP spid="30" grpId="0" bldLvl="0" animBg="1"/>
      <p:bldP spid="30" grpId="1" bldLvl="0" animBg="1"/>
      <p:bldP spid="31" grpId="0" bldLvl="0" animBg="1"/>
      <p:bldP spid="31" grpId="1" bldLvl="0" animBg="1"/>
      <p:bldP spid="53" grpId="0"/>
      <p:bldP spid="53" grpId="1"/>
      <p:bldP spid="53" grpId="2"/>
      <p:bldP spid="53" grpId="3"/>
      <p:bldP spid="53" grpId="4"/>
      <p:bldP spid="53" grpId="5"/>
      <p:bldP spid="53" grpId="6"/>
      <p:bldP spid="53" grpId="7"/>
      <p:bldP spid="53" grpId="8"/>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rotWithShape="1">
          <a:blip r:embed="rId2"/>
          <a:srcRect l="1087" r="1087"/>
          <a:stretch>
            <a:fillRect/>
          </a:stretch>
        </p:blipFill>
        <p:spPr>
          <a:xfrm>
            <a:off x="914356" y="1676413"/>
            <a:ext cx="3200438" cy="4267225"/>
          </a:xfrm>
          <a:custGeom>
            <a:avLst/>
            <a:gdLst/>
            <a:ahLst/>
            <a:cxnLst>
              <a:cxn ang="3">
                <a:pos x="hc" y="t"/>
              </a:cxn>
              <a:cxn ang="cd2">
                <a:pos x="l" y="vc"/>
              </a:cxn>
              <a:cxn ang="cd4">
                <a:pos x="hc" y="b"/>
              </a:cxn>
              <a:cxn ang="0">
                <a:pos x="r" y="vc"/>
              </a:cxn>
            </a:cxnLst>
            <a:rect l="l" t="t" r="r" b="b"/>
            <a:pathLst>
              <a:path w="7920" h="6720">
                <a:moveTo>
                  <a:pt x="0" y="0"/>
                </a:moveTo>
                <a:lnTo>
                  <a:pt x="7920" y="0"/>
                </a:lnTo>
                <a:lnTo>
                  <a:pt x="7920" y="6720"/>
                </a:lnTo>
                <a:lnTo>
                  <a:pt x="0" y="6720"/>
                </a:lnTo>
                <a:lnTo>
                  <a:pt x="0" y="0"/>
                </a:lnTo>
                <a:close/>
              </a:path>
            </a:pathLst>
          </a:custGeom>
        </p:spPr>
      </p:pic>
      <p:pic>
        <p:nvPicPr>
          <p:cNvPr id="7" name="图片 6"/>
          <p:cNvPicPr>
            <a:picLocks noChangeAspect="1"/>
          </p:cNvPicPr>
          <p:nvPr>
            <p:custDataLst>
              <p:tags r:id="rId3"/>
            </p:custDataLst>
          </p:nvPr>
        </p:nvPicPr>
        <p:blipFill rotWithShape="1">
          <a:blip r:embed="rId4"/>
          <a:srcRect l="5731" r="5731"/>
          <a:stretch>
            <a:fillRect/>
          </a:stretch>
        </p:blipFill>
        <p:spPr>
          <a:xfrm>
            <a:off x="4419606" y="1676413"/>
            <a:ext cx="6858038" cy="4267225"/>
          </a:xfrm>
          <a:custGeom>
            <a:avLst/>
            <a:gdLst/>
            <a:ahLst/>
            <a:cxnLst>
              <a:cxn ang="3">
                <a:pos x="hc" y="t"/>
              </a:cxn>
              <a:cxn ang="cd2">
                <a:pos x="l" y="vc"/>
              </a:cxn>
              <a:cxn ang="cd4">
                <a:pos x="hc" y="b"/>
              </a:cxn>
              <a:cxn ang="0">
                <a:pos x="r" y="vc"/>
              </a:cxn>
            </a:cxnLst>
            <a:rect l="l" t="t" r="r" b="b"/>
            <a:pathLst>
              <a:path w="7920" h="6720">
                <a:moveTo>
                  <a:pt x="0" y="0"/>
                </a:moveTo>
                <a:lnTo>
                  <a:pt x="7920" y="0"/>
                </a:lnTo>
                <a:lnTo>
                  <a:pt x="7920" y="6720"/>
                </a:lnTo>
                <a:lnTo>
                  <a:pt x="0" y="6720"/>
                </a:lnTo>
                <a:lnTo>
                  <a:pt x="0" y="0"/>
                </a:lnTo>
                <a:close/>
              </a:path>
            </a:pathLst>
          </a:custGeom>
        </p:spPr>
      </p:pic>
      <p:sp>
        <p:nvSpPr>
          <p:cNvPr id="48" name="矩形 47"/>
          <p:cNvSpPr/>
          <p:nvPr/>
        </p:nvSpPr>
        <p:spPr>
          <a:xfrm>
            <a:off x="914400" y="4348925"/>
            <a:ext cx="3201035" cy="1600438"/>
          </a:xfrm>
          <a:prstGeom prst="rect">
            <a:avLst/>
          </a:prstGeom>
          <a:solidFill>
            <a:srgbClr val="EEECE1">
              <a:alpha val="78824"/>
            </a:srgbClr>
          </a:solidFill>
        </p:spPr>
        <p:txBody>
          <a:bodyPr wrap="square">
            <a:spAutoFit/>
          </a:bodyPr>
          <a:lstStyle/>
          <a:p>
            <a:pPr lvl="0" algn="ctr">
              <a:spcBef>
                <a:spcPct val="50000"/>
              </a:spcBef>
              <a:defRPr/>
            </a:pPr>
            <a:r>
              <a:rPr lang="zh-CN" altLang="en-US" sz="2800" b="1" dirty="0" smtClean="0">
                <a:effectLst/>
                <a:latin typeface="黑体" panose="02010609060101010101" pitchFamily="49" charset="-122"/>
                <a:ea typeface="黑体" panose="02010609060101010101" pitchFamily="49" charset="-122"/>
                <a:cs typeface="方正全福体" panose="02000500000000000000" charset="-122"/>
              </a:rPr>
              <a:t>波士顿倾茶事件主要</a:t>
            </a:r>
            <a:r>
              <a:rPr lang="zh-CN" altLang="en-US" sz="2800" b="1" dirty="0" smtClean="0">
                <a:effectLst/>
                <a:latin typeface="黑体" panose="02010609060101010101" pitchFamily="49" charset="-122"/>
                <a:ea typeface="黑体" panose="02010609060101010101" pitchFamily="49" charset="-122"/>
                <a:cs typeface="方正全福体" panose="02000500000000000000" charset="-122"/>
              </a:rPr>
              <a:t>领导人</a:t>
            </a:r>
            <a:endParaRPr lang="en-US" altLang="zh-CN" sz="2800" b="1" dirty="0">
              <a:latin typeface="黑体" panose="02010609060101010101" pitchFamily="49" charset="-122"/>
              <a:ea typeface="黑体" panose="02010609060101010101" pitchFamily="49" charset="-122"/>
              <a:cs typeface="方正全福体" panose="02000500000000000000" charset="-122"/>
            </a:endParaRPr>
          </a:p>
          <a:p>
            <a:pPr lvl="0" algn="ctr">
              <a:spcBef>
                <a:spcPct val="50000"/>
              </a:spcBef>
              <a:defRPr/>
            </a:pPr>
            <a:r>
              <a:rPr lang="zh-CN" altLang="en-US" sz="2800" b="1" dirty="0" smtClean="0">
                <a:effectLst/>
                <a:latin typeface="黑体" panose="02010609060101010101" pitchFamily="49" charset="-122"/>
                <a:ea typeface="黑体" panose="02010609060101010101" pitchFamily="49" charset="-122"/>
                <a:cs typeface="方正全福体" panose="02000500000000000000" charset="-122"/>
              </a:rPr>
              <a:t>塞缪尔</a:t>
            </a:r>
            <a:r>
              <a:rPr lang="en-US" altLang="zh-CN" sz="2800" b="1" dirty="0" smtClean="0">
                <a:effectLst/>
                <a:latin typeface="黑体" panose="02010609060101010101" pitchFamily="49" charset="-122"/>
                <a:ea typeface="黑体" panose="02010609060101010101" pitchFamily="49" charset="-122"/>
                <a:cs typeface="方正全福体" panose="02000500000000000000" charset="-122"/>
              </a:rPr>
              <a:t>·</a:t>
            </a:r>
            <a:r>
              <a:rPr lang="zh-CN" altLang="en-US" sz="2800" b="1" dirty="0" smtClean="0">
                <a:effectLst/>
                <a:latin typeface="黑体" panose="02010609060101010101" pitchFamily="49" charset="-122"/>
                <a:ea typeface="黑体" panose="02010609060101010101" pitchFamily="49" charset="-122"/>
                <a:cs typeface="方正全福体" panose="02000500000000000000" charset="-122"/>
              </a:rPr>
              <a:t>亚当斯 </a:t>
            </a:r>
            <a:endParaRPr lang="zh-CN" altLang="en-US" sz="2800" b="1" dirty="0">
              <a:effectLst/>
              <a:latin typeface="黑体" panose="02010609060101010101" pitchFamily="49" charset="-122"/>
              <a:ea typeface="黑体" panose="02010609060101010101" pitchFamily="49" charset="-122"/>
              <a:cs typeface="方正全福体" panose="02000500000000000000" charset="-122"/>
            </a:endParaRPr>
          </a:p>
        </p:txBody>
      </p:sp>
      <p:sp>
        <p:nvSpPr>
          <p:cNvPr id="2" name="文本框 1"/>
          <p:cNvSpPr txBox="1"/>
          <p:nvPr>
            <p:custDataLst>
              <p:tags r:id="rId5"/>
            </p:custDataLst>
          </p:nvPr>
        </p:nvSpPr>
        <p:spPr>
          <a:xfrm>
            <a:off x="392917" y="972527"/>
            <a:ext cx="11419205" cy="1084580"/>
          </a:xfrm>
          <a:prstGeom prst="rect">
            <a:avLst/>
          </a:prstGeom>
          <a:solidFill>
            <a:schemeClr val="accent4">
              <a:alpha val="48000"/>
            </a:schemeClr>
          </a:solidFill>
        </p:spPr>
        <p:style>
          <a:lnRef idx="2">
            <a:schemeClr val="accent4">
              <a:shade val="50000"/>
            </a:schemeClr>
          </a:lnRef>
          <a:fillRef idx="1">
            <a:schemeClr val="accent4"/>
          </a:fillRef>
          <a:effectRef idx="0">
            <a:schemeClr val="accent4"/>
          </a:effectRef>
          <a:fontRef idx="minor">
            <a:schemeClr val="lt1"/>
          </a:fontRef>
        </p:style>
        <p:txBody>
          <a:bodyPr wrap="square" lIns="63500" tIns="25400" rIns="63500" bIns="25400" rtlCol="0" anchor="ctr" anchorCtr="0">
            <a:noAutofit/>
            <a:scene3d>
              <a:camera prst="orthographicFront"/>
              <a:lightRig rig="threePt" dir="t"/>
            </a:scene3d>
          </a:bodyPr>
          <a:lstStyle/>
          <a:p>
            <a:pPr marL="0" indent="0" algn="ctr">
              <a:lnSpc>
                <a:spcPct val="100000"/>
              </a:lnSpc>
              <a:spcBef>
                <a:spcPts val="0"/>
              </a:spcBef>
              <a:spcAft>
                <a:spcPts val="0"/>
              </a:spcAft>
              <a:buSzPct val="100000"/>
              <a:buNone/>
            </a:pPr>
            <a:r>
              <a:rPr lang="zh-CN" altLang="en-US" sz="6000" b="1" spc="28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W" panose="00020600040101010101" charset="-122"/>
              </a:rPr>
              <a:t>波士顿倾茶事件——导火线</a:t>
            </a:r>
            <a:endParaRPr lang="zh-CN" altLang="en-US" sz="6000" b="1" spc="28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W" panose="00020600040101010101" charset="-122"/>
            </a:endParaRPr>
          </a:p>
        </p:txBody>
      </p:sp>
      <p:sp>
        <p:nvSpPr>
          <p:cNvPr id="8" name="文本框 2"/>
          <p:cNvSpPr txBox="1"/>
          <p:nvPr/>
        </p:nvSpPr>
        <p:spPr>
          <a:xfrm>
            <a:off x="2378123" y="90561"/>
            <a:ext cx="7636510" cy="645160"/>
          </a:xfrm>
          <a:prstGeom prst="rect">
            <a:avLst/>
          </a:prstGeom>
          <a:noFill/>
        </p:spPr>
        <p:txBody>
          <a:bodyPr wrap="square" rtlCol="0" anchor="t">
            <a:spAutoFit/>
          </a:bodyPr>
          <a:lstStyle/>
          <a:p>
            <a:pPr lvl="2" algn="l">
              <a:buBlip>
                <a:blip r:embed="rId6"/>
              </a:buBlip>
            </a:pPr>
            <a:r>
              <a:rPr lang="zh-CN" altLang="en-US" sz="3600" b="1" spc="260" dirty="0">
                <a:solidFill>
                  <a:srgbClr val="C00000"/>
                </a:solidFill>
                <a:effectLst/>
                <a:latin typeface="黑体" panose="02010609060101010101" pitchFamily="49" charset="-122"/>
                <a:ea typeface="黑体" panose="02010609060101010101" pitchFamily="49" charset="-122"/>
                <a:cs typeface="汉仪尚巍手书简" panose="00020600040101010101" charset="-122"/>
                <a:sym typeface="+mn-ea"/>
              </a:rPr>
              <a:t>择独立，</a:t>
            </a:r>
            <a:r>
              <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rPr>
              <a:t>挣脱枷锁向自由</a:t>
            </a:r>
            <a:endParaRPr lang="zh-CN" altLang="en-US" sz="3600" b="1" spc="260"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汉仪尚巍手书简" panose="00020600040101010101"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dissolv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2" grpId="0" bldLvl="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SPECIAL_SOURCE" val="bdnull"/>
  <p:tag name="KSO_WM_BEAUTIFY_FLAG" val="#wm#"/>
  <p:tag name="KSO_WM_TEMPLATE_CATEGORY" val="diagram"/>
  <p:tag name="KSO_WM_TEMPLATE_INDEX" val="20213676"/>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quot;topAbs&quot;:false,&quot;type&quot;:&quot;general&quot;}],&quot;id&quot;:&quot;2021-04-01T15:14:56&quot;,&quot;maxSize&quot;:{&quot;size1&quot;:26.699999999999999},&quot;minSize&quot;:{&quot;size1&quot;:17.800000000000001},&quot;normalSize&quot;:{&quot;size1&quot;:17.800000000000001},&quot;subLayout&quot;:[{&quot;id&quot;:&quot;2021-04-01T15:14:56&quot;,&quot;margin&quot;:{&quot;bottom&quot;:0,&quot;left&quot;:1.6929999589920044,&quot;right&quot;:1.6929999589920044,&quot;top&quot;:1.6929999589920044},&quot;type&quot;:0},{&quot;id&quot;:&quot;2021-04-01T15:14:56&quot;,&quot;margin&quot;:{&quot;bottom&quot;:1.6929999589920044,&quot;left&quot;:1.6929999589920044,&quot;right&quot;:1.6929999589920044,&quot;top&quot;:0.84700000286102295},&quot;type&quot;:0}],&quot;type&quot;:0}"/>
  <p:tag name="KSO_WM_SLIDE_BACKGROUND" val="[&quot;general&quot;]"/>
  <p:tag name="KSO_WM_SLIDE_RATIO" val="1.777778"/>
  <p:tag name="KSO_WM_SLIDE_CAN_ADD_NAVIGATION" val="1"/>
  <p:tag name="KSO_WM_SLIDE_ID" val="diagram20213676_1"/>
  <p:tag name="KSO_WM_TEMPLATE_SUBCATEGORY" val="21"/>
  <p:tag name="KSO_WM_TEMPLATE_MASTER_TYPE" val="0"/>
  <p:tag name="KSO_WM_TEMPLATE_COLOR_TYPE" val="1"/>
  <p:tag name="KSO_WM_SLIDE_TYPE" val="text"/>
  <p:tag name="KSO_WM_SLIDE_SUBTYPE" val="picTxt"/>
  <p:tag name="KSO_WM_SLIDE_ITEM_CNT" val="2"/>
  <p:tag name="KSO_WM_SLIDE_INDEX" val="1"/>
  <p:tag name="KSO_WM_SLIDE_SIZE" val="864*396"/>
  <p:tag name="KSO_WM_SLIDE_POSITION" val="48*48"/>
  <p:tag name="KSO_WM_TAG_VERSION" val="1.0"/>
  <p:tag name="KSO_WM_SLIDE_LAYOUT" val="a_d"/>
  <p:tag name="KSO_WM_SLIDE_LAYOUT_CNT" val="1_1"/>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big_font&quot;:false,&quot;fill_id&quot;:&quot;736496b0653343f1bfd4c6dc9c47e1b4&quot;,&quot;fill_align&quot;:&quot;lt&quot;,&quot;chip_types&quot;:[&quot;text&quot;]}],[{&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features&quot;:[&quot;collage&quot;,&quot;carousel&quot;],&quot;support_big_font&quot;:false,&quot;fill_id&quot;:&quot;736496b0653343f1bfd4c6dc9c47e1b4&quot;,&quot;fill_align&quot;:&quot;cm&quot;,&quot;chip_types&quot;:[&quot;diagram&quot;,&quot;pictext&quot;,&quot;picture&quot;,&quot;chart&quot;,&quot;table&quot;,&quot;video&quot;]}]]"/>
  <p:tag name="KSO_WM_CHIP_GROUPID" val="5f5ee1ca4d6848d78f644aec"/>
  <p:tag name="KSO_WM_CHIP_XID" val="5f696419553136823a5e6172"/>
  <p:tag name="FIXED_XID_TMP" val="5f5ee1ca4d6848d78f644aec"/>
  <p:tag name="KSO_WM_CHIP_DECFILLPROP" val="[]"/>
  <p:tag name="KSO_WM_SLIDE_BK_DARK_LIGHT" val="2"/>
  <p:tag name="KSO_WM_SLIDE_BACKGROUND_TYPE" val="general"/>
  <p:tag name="KSO_WM_SLIDE_SUPPORT_FEATURE_TYPE" val="3"/>
  <p:tag name="KSO_WM_TEMPLATE_ASSEMBLE_XID" val="60656eb54054ed1e2fb7fe8b"/>
  <p:tag name="KSO_WM_TEMPLATE_ASSEMBLE_GROUPID" val="60656eb54054ed1e2fb7fe8b"/>
  <p:tag name="KSO_WM_SLIDE_ANIMATION_ID" val="3167240"/>
  <p:tag name="KSO_WM_SLIDE_ANIMATION_TYPE" val="1_3_2_3"/>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SPECIAL_SOURCE" val="bdnul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SPECIAL_SOURCE" val="bdnull"/>
</p:tagLst>
</file>

<file path=ppt/tags/tag106.xml><?xml version="1.0" encoding="utf-8"?>
<p:tagLst xmlns:p="http://schemas.openxmlformats.org/presentationml/2006/main">
  <p:tag name="KSO_WM_SPECIAL_SOURCE" val="bdnull"/>
</p:tagLst>
</file>

<file path=ppt/tags/tag107.xml><?xml version="1.0" encoding="utf-8"?>
<p:tagLst xmlns:p="http://schemas.openxmlformats.org/presentationml/2006/main">
  <p:tag name="KSO_WM_SPECIAL_SOURCE" val="bdnull"/>
</p:tagLst>
</file>

<file path=ppt/tags/tag108.xml><?xml version="1.0" encoding="utf-8"?>
<p:tagLst xmlns:p="http://schemas.openxmlformats.org/presentationml/2006/main">
  <p:tag name="KSO_WM_BEAUTIFY_FLAG" val="#wm#"/>
  <p:tag name="KSO_WM_SPECIAL_SOURCE" val="bdnull"/>
  <p:tag name="KSO_WM_TEMPLATE_CATEGORY" val="custom"/>
  <p:tag name="KSO_WM_TEMPLATE_INDEX" val="20179005"/>
</p:tagLst>
</file>

<file path=ppt/tags/tag109.xml><?xml version="1.0" encoding="utf-8"?>
<p:tagLst xmlns:p="http://schemas.openxmlformats.org/presentationml/2006/main">
  <p:tag name="AS_UNIQUEID" val="468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AS_UNIQUEID" val="4682"/>
</p:tagLst>
</file>

<file path=ppt/tags/tag111.xml><?xml version="1.0" encoding="utf-8"?>
<p:tagLst xmlns:p="http://schemas.openxmlformats.org/presentationml/2006/main">
  <p:tag name="AS_UNIQUEID" val="4683"/>
</p:tagLst>
</file>

<file path=ppt/tags/tag112.xml><?xml version="1.0" encoding="utf-8"?>
<p:tagLst xmlns:p="http://schemas.openxmlformats.org/presentationml/2006/main">
  <p:tag name="AS_UNIQUEID" val="4677"/>
</p:tagLst>
</file>

<file path=ppt/tags/tag113.xml><?xml version="1.0" encoding="utf-8"?>
<p:tagLst xmlns:p="http://schemas.openxmlformats.org/presentationml/2006/main">
  <p:tag name="AS_UNIQUEID" val="4678"/>
</p:tagLst>
</file>

<file path=ppt/tags/tag114.xml><?xml version="1.0" encoding="utf-8"?>
<p:tagLst xmlns:p="http://schemas.openxmlformats.org/presentationml/2006/main">
  <p:tag name="AS_UNIQUEID" val="4679"/>
</p:tagLst>
</file>

<file path=ppt/tags/tag115.xml><?xml version="1.0" encoding="utf-8"?>
<p:tagLst xmlns:p="http://schemas.openxmlformats.org/presentationml/2006/main">
  <p:tag name="AS_UNIQUEID" val="4691"/>
</p:tagLst>
</file>

<file path=ppt/tags/tag116.xml><?xml version="1.0" encoding="utf-8"?>
<p:tagLst xmlns:p="http://schemas.openxmlformats.org/presentationml/2006/main">
  <p:tag name="AS_UNIQUEID" val="4692"/>
</p:tagLst>
</file>

<file path=ppt/tags/tag117.xml><?xml version="1.0" encoding="utf-8"?>
<p:tagLst xmlns:p="http://schemas.openxmlformats.org/presentationml/2006/main">
  <p:tag name="AS_UNIQUEID" val="4687"/>
</p:tagLst>
</file>

<file path=ppt/tags/tag118.xml><?xml version="1.0" encoding="utf-8"?>
<p:tagLst xmlns:p="http://schemas.openxmlformats.org/presentationml/2006/main">
  <p:tag name="AS_UNIQUEID" val="4688"/>
</p:tagLst>
</file>

<file path=ppt/tags/tag119.xml><?xml version="1.0" encoding="utf-8"?>
<p:tagLst xmlns:p="http://schemas.openxmlformats.org/presentationml/2006/main">
  <p:tag name="AS_UNIQUEID" val="4689"/>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AS_UNIQUEID" val="4698"/>
</p:tagLst>
</file>

<file path=ppt/tags/tag121.xml><?xml version="1.0" encoding="utf-8"?>
<p:tagLst xmlns:p="http://schemas.openxmlformats.org/presentationml/2006/main">
  <p:tag name="AS_UNIQUEID" val="4699"/>
</p:tagLst>
</file>

<file path=ppt/tags/tag122.xml><?xml version="1.0" encoding="utf-8"?>
<p:tagLst xmlns:p="http://schemas.openxmlformats.org/presentationml/2006/main">
  <p:tag name="AS_UNIQUEID" val="4694"/>
</p:tagLst>
</file>

<file path=ppt/tags/tag123.xml><?xml version="1.0" encoding="utf-8"?>
<p:tagLst xmlns:p="http://schemas.openxmlformats.org/presentationml/2006/main">
  <p:tag name="AS_UNIQUEID" val="4695"/>
</p:tagLst>
</file>

<file path=ppt/tags/tag124.xml><?xml version="1.0" encoding="utf-8"?>
<p:tagLst xmlns:p="http://schemas.openxmlformats.org/presentationml/2006/main">
  <p:tag name="AS_UNIQUEID" val="4696"/>
</p:tagLst>
</file>

<file path=ppt/tags/tag125.xml><?xml version="1.0" encoding="utf-8"?>
<p:tagLst xmlns:p="http://schemas.openxmlformats.org/presentationml/2006/main">
  <p:tag name="AS_UNIQUEID" val="4705"/>
</p:tagLst>
</file>

<file path=ppt/tags/tag126.xml><?xml version="1.0" encoding="utf-8"?>
<p:tagLst xmlns:p="http://schemas.openxmlformats.org/presentationml/2006/main">
  <p:tag name="AS_UNIQUEID" val="4706"/>
</p:tagLst>
</file>

<file path=ppt/tags/tag127.xml><?xml version="1.0" encoding="utf-8"?>
<p:tagLst xmlns:p="http://schemas.openxmlformats.org/presentationml/2006/main">
  <p:tag name="AS_UNIQUEID" val="4701"/>
</p:tagLst>
</file>

<file path=ppt/tags/tag128.xml><?xml version="1.0" encoding="utf-8"?>
<p:tagLst xmlns:p="http://schemas.openxmlformats.org/presentationml/2006/main">
  <p:tag name="AS_UNIQUEID" val="4702"/>
</p:tagLst>
</file>

<file path=ppt/tags/tag129.xml><?xml version="1.0" encoding="utf-8"?>
<p:tagLst xmlns:p="http://schemas.openxmlformats.org/presentationml/2006/main">
  <p:tag name="AS_UNIQUEID" val="4703"/>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AS_UNIQUEID" val="4712"/>
</p:tagLst>
</file>

<file path=ppt/tags/tag131.xml><?xml version="1.0" encoding="utf-8"?>
<p:tagLst xmlns:p="http://schemas.openxmlformats.org/presentationml/2006/main">
  <p:tag name="AS_UNIQUEID" val="4713"/>
</p:tagLst>
</file>

<file path=ppt/tags/tag132.xml><?xml version="1.0" encoding="utf-8"?>
<p:tagLst xmlns:p="http://schemas.openxmlformats.org/presentationml/2006/main">
  <p:tag name="AS_UNIQUEID" val="4708"/>
</p:tagLst>
</file>

<file path=ppt/tags/tag133.xml><?xml version="1.0" encoding="utf-8"?>
<p:tagLst xmlns:p="http://schemas.openxmlformats.org/presentationml/2006/main">
  <p:tag name="AS_UNIQUEID" val="4709"/>
</p:tagLst>
</file>

<file path=ppt/tags/tag134.xml><?xml version="1.0" encoding="utf-8"?>
<p:tagLst xmlns:p="http://schemas.openxmlformats.org/presentationml/2006/main">
  <p:tag name="AS_UNIQUEID" val="4710"/>
</p:tagLst>
</file>

<file path=ppt/tags/tag135.xml><?xml version="1.0" encoding="utf-8"?>
<p:tagLst xmlns:p="http://schemas.openxmlformats.org/presentationml/2006/main">
  <p:tag name="AS_UNIQUEID" val="4719"/>
</p:tagLst>
</file>

<file path=ppt/tags/tag136.xml><?xml version="1.0" encoding="utf-8"?>
<p:tagLst xmlns:p="http://schemas.openxmlformats.org/presentationml/2006/main">
  <p:tag name="AS_UNIQUEID" val="4720"/>
</p:tagLst>
</file>

<file path=ppt/tags/tag137.xml><?xml version="1.0" encoding="utf-8"?>
<p:tagLst xmlns:p="http://schemas.openxmlformats.org/presentationml/2006/main">
  <p:tag name="AS_UNIQUEID" val="4715"/>
</p:tagLst>
</file>

<file path=ppt/tags/tag138.xml><?xml version="1.0" encoding="utf-8"?>
<p:tagLst xmlns:p="http://schemas.openxmlformats.org/presentationml/2006/main">
  <p:tag name="AS_UNIQUEID" val="4716"/>
</p:tagLst>
</file>

<file path=ppt/tags/tag139.xml><?xml version="1.0" encoding="utf-8"?>
<p:tagLst xmlns:p="http://schemas.openxmlformats.org/presentationml/2006/main">
  <p:tag name="AS_UNIQUEID" val="4717"/>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AS_UNIQUEID" val="4726"/>
</p:tagLst>
</file>

<file path=ppt/tags/tag141.xml><?xml version="1.0" encoding="utf-8"?>
<p:tagLst xmlns:p="http://schemas.openxmlformats.org/presentationml/2006/main">
  <p:tag name="AS_UNIQUEID" val="4722"/>
</p:tagLst>
</file>

<file path=ppt/tags/tag142.xml><?xml version="1.0" encoding="utf-8"?>
<p:tagLst xmlns:p="http://schemas.openxmlformats.org/presentationml/2006/main">
  <p:tag name="AS_UNIQUEID" val="4723"/>
</p:tagLst>
</file>

<file path=ppt/tags/tag143.xml><?xml version="1.0" encoding="utf-8"?>
<p:tagLst xmlns:p="http://schemas.openxmlformats.org/presentationml/2006/main">
  <p:tag name="AS_UNIQUEID" val="4724"/>
</p:tagLst>
</file>

<file path=ppt/tags/tag144.xml><?xml version="1.0" encoding="utf-8"?>
<p:tagLst xmlns:p="http://schemas.openxmlformats.org/presentationml/2006/main">
  <p:tag name="AS_UNIQUEID" val="4732"/>
</p:tagLst>
</file>

<file path=ppt/tags/tag145.xml><?xml version="1.0" encoding="utf-8"?>
<p:tagLst xmlns:p="http://schemas.openxmlformats.org/presentationml/2006/main">
  <p:tag name="AS_UNIQUEID" val="4733"/>
</p:tagLst>
</file>

<file path=ppt/tags/tag146.xml><?xml version="1.0" encoding="utf-8"?>
<p:tagLst xmlns:p="http://schemas.openxmlformats.org/presentationml/2006/main">
  <p:tag name="AS_UNIQUEID" val="4728"/>
</p:tagLst>
</file>

<file path=ppt/tags/tag147.xml><?xml version="1.0" encoding="utf-8"?>
<p:tagLst xmlns:p="http://schemas.openxmlformats.org/presentationml/2006/main">
  <p:tag name="AS_UNIQUEID" val="4729"/>
</p:tagLst>
</file>

<file path=ppt/tags/tag148.xml><?xml version="1.0" encoding="utf-8"?>
<p:tagLst xmlns:p="http://schemas.openxmlformats.org/presentationml/2006/main">
  <p:tag name="AS_UNIQUEID" val="4730"/>
</p:tagLst>
</file>

<file path=ppt/tags/tag149.xml><?xml version="1.0" encoding="utf-8"?>
<p:tagLst xmlns:p="http://schemas.openxmlformats.org/presentationml/2006/main">
  <p:tag name="AS_UNIQUEID" val="4739"/>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AS_UNIQUEID" val="4740"/>
</p:tagLst>
</file>

<file path=ppt/tags/tag151.xml><?xml version="1.0" encoding="utf-8"?>
<p:tagLst xmlns:p="http://schemas.openxmlformats.org/presentationml/2006/main">
  <p:tag name="AS_UNIQUEID" val="4735"/>
</p:tagLst>
</file>

<file path=ppt/tags/tag152.xml><?xml version="1.0" encoding="utf-8"?>
<p:tagLst xmlns:p="http://schemas.openxmlformats.org/presentationml/2006/main">
  <p:tag name="AS_UNIQUEID" val="4736"/>
</p:tagLst>
</file>

<file path=ppt/tags/tag153.xml><?xml version="1.0" encoding="utf-8"?>
<p:tagLst xmlns:p="http://schemas.openxmlformats.org/presentationml/2006/main">
  <p:tag name="AS_UNIQUEID" val="4737"/>
</p:tagLst>
</file>

<file path=ppt/tags/tag154.xml><?xml version="1.0" encoding="utf-8"?>
<p:tagLst xmlns:p="http://schemas.openxmlformats.org/presentationml/2006/main">
  <p:tag name="AS_UNIQUEID" val="4746"/>
</p:tagLst>
</file>

<file path=ppt/tags/tag155.xml><?xml version="1.0" encoding="utf-8"?>
<p:tagLst xmlns:p="http://schemas.openxmlformats.org/presentationml/2006/main">
  <p:tag name="AS_UNIQUEID" val="4747"/>
</p:tagLst>
</file>

<file path=ppt/tags/tag156.xml><?xml version="1.0" encoding="utf-8"?>
<p:tagLst xmlns:p="http://schemas.openxmlformats.org/presentationml/2006/main">
  <p:tag name="AS_UNIQUEID" val="4742"/>
</p:tagLst>
</file>

<file path=ppt/tags/tag157.xml><?xml version="1.0" encoding="utf-8"?>
<p:tagLst xmlns:p="http://schemas.openxmlformats.org/presentationml/2006/main">
  <p:tag name="AS_UNIQUEID" val="4743"/>
</p:tagLst>
</file>

<file path=ppt/tags/tag158.xml><?xml version="1.0" encoding="utf-8"?>
<p:tagLst xmlns:p="http://schemas.openxmlformats.org/presentationml/2006/main">
  <p:tag name="AS_UNIQUEID" val="4744"/>
</p:tagLst>
</file>

<file path=ppt/tags/tag159.xml><?xml version="1.0" encoding="utf-8"?>
<p:tagLst xmlns:p="http://schemas.openxmlformats.org/presentationml/2006/main">
  <p:tag name="commondata" val="eyJoZGlkIjoiMDc0YmVkNzIyYTUyMGViMjlkZjRjOWNkOGFjNWZiMmUifQ=="/>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PICTUREFILLRANGE" val="666f93b0-5088-46e9-9264-a87fc7fb93c2"/>
  <p:tag name="KSO_WM_UNIT_DIAGRAM_MODELTYPE" val="creativeCrop"/>
  <p:tag name="KSO_WM_UNIT_VALUE" val="1379*2269"/>
  <p:tag name="KSO_WM_UNIT_HIGHLIGHT" val="0"/>
  <p:tag name="KSO_WM_UNIT_COMPATIBLE" val="0"/>
  <p:tag name="KSO_WM_UNIT_DIAGRAM_ISNUMVISUAL" val="0"/>
  <p:tag name="KSO_WM_UNIT_DIAGRAM_ISREFERUNIT" val="0"/>
  <p:tag name="KSO_WM_DIAGRAM_GROUP_CODE" val="1596431411"/>
  <p:tag name="KSO_WM_UNIT_TYPE" val="ζ_h_d"/>
  <p:tag name="KSO_WM_UNIT_INDEX" val="1_1_1"/>
  <p:tag name="KSO_WM_UNIT_ID" val="crop20201116_1*ζ_h_d*1_1_1"/>
  <p:tag name="KSO_WM_TEMPLATE_CATEGORY" val="crop"/>
  <p:tag name="KSO_WM_TEMPLATE_INDEX" val="20201116"/>
  <p:tag name="KSO_WM_UNIT_LAYERLEVEL" val="1_1_1"/>
  <p:tag name="KSO_WM_TAG_VERSION" val="1.0"/>
  <p:tag name="KSO_WM_BEAUTIFY_FLAG" val="#wm#"/>
  <p:tag name="KSO_WM_BLIP_RECT_LEFT" val="0"/>
  <p:tag name="KSO_WM_BLIP_RECT_RIGHT" val="0"/>
  <p:tag name="KSO_WM_BLIP_RECT_TOP" val="-18"/>
  <p:tag name="KSO_WM_BLIP_RECT_BOTTOM" val="-18"/>
  <p:tag name="KSO_WM_CREATIVE_CROP_ORG_WIDTH" val="457.501"/>
  <p:tag name="KSO_WM_CREATIVE_CROP_ORG_HEIGHT" val="376.5"/>
  <p:tag name="KSO_WM_CREATIVE_CROP_HEIGHT" val="278.013"/>
  <p:tag name="KSO_WM_CREATIVE_CROP_WIDTH" val="457.501"/>
  <p:tag name="KSO_WM_CREATIVE_CROP_VERSION" val="1"/>
  <p:tag name="KSO_WM_CREATIVE_CROP_TEMPLATE_ID" val="3258730"/>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TYPE" val="d"/>
  <p:tag name="KSO_WM_UNIT_INDEX" val="631"/>
  <p:tag name="KSO_WM_UNIT_ID" val="diagram20207589_1*d*631"/>
  <p:tag name="KSO_WM_TEMPLATE_CATEGORY" val="diagram"/>
  <p:tag name="KSO_WM_TEMPLATE_INDEX" val="20207589"/>
  <p:tag name="KSO_WM_UNIT_LAYERLEVEL" val="1"/>
  <p:tag name="KSO_WM_TAG_VERSION" val="1.0"/>
  <p:tag name="KSO_WM_BEAUTIFY_FLAG" val="#wm#"/>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5205,&quot;width&quot;:8410}"/>
  <p:tag name="KSO_WM_UNIT_PLACING_PICTURE_INFO" val="{&quot;code&quot;:&quot;&quot;,&quot;full_picture&quot;:false,&quot;scheme&quot;:&quot;8-0&quot;,&quot;spacing&quot;:5}"/>
  <p:tag name="KSO_WM_UNIT_PLACING_PICTURE_USER_VIEWPORT_SMARTMENU" val="{&quot;height&quot;:4365.1803588867188,&quot;width&quot;:8415.059814453125}"/>
  <p:tag name="KSO_WM_UNIT_PLACING_PICTURE_USER_RELATIVERECTANGLE_SMARTMENU" val="{&quot;bottom&quot;:0.11094925747978161,&quot;left&quot;:0,&quot;right&quot;:0,&quot;top&quot;:0.11094925747978161}"/>
  <p:tag name="KSO_WM_UNIT_PLACING_PICTURE_COLLAGE_RELATIVERECTANGLE" val="{&quot;height&quot;:3959.648723566561,&quot;width&quot;:7633.287183924145}"/>
</p:tagLst>
</file>

<file path=ppt/tags/tag38.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TYPE" val="d"/>
  <p:tag name="KSO_WM_UNIT_INDEX" val="631"/>
  <p:tag name="KSO_WM_UNIT_ID" val="diagram20207589_1*d*631"/>
  <p:tag name="KSO_WM_TEMPLATE_CATEGORY" val="diagram"/>
  <p:tag name="KSO_WM_TEMPLATE_INDEX" val="20207589"/>
  <p:tag name="KSO_WM_UNIT_LAYERLEVEL" val="1"/>
  <p:tag name="KSO_WM_TAG_VERSION" val="1.0"/>
  <p:tag name="KSO_WM_BEAUTIFY_FLAG" val="#wm#"/>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4973,&quot;width&quot;:8059}"/>
  <p:tag name="KSO_WM_UNIT_PLACING_PICTURE_INFO" val="{&quot;code&quot;:&quot;&quot;,&quot;full_picture&quot;:false,&quot;scheme&quot;:&quot;8-0&quot;,&quot;spacing&quot;:5}"/>
  <p:tag name="KSO_WM_UNIT_PLACING_PICTURE_USER_VIEWPORT_SMARTMENU" val="{&quot;height&quot;:2860.1202392578125,&quot;width&quot;:4132.5299072265625}"/>
  <p:tag name="KSO_WM_UNIT_PLACING_PICTURE_USER_RELATIVERECTANGLE_SMARTMENU" val="{&quot;bottom&quot;:0,&quot;left&quot;:0.018373406065970758,&quot;right&quot;:0.018373406065970758,&quot;top&quot;:0}"/>
  <p:tag name="KSO_WM_UNIT_PLACING_PICTURE_COLLAGE_RELATIVERECTANGLE" val="{&quot;height&quot;:2594.409944179683,&quot;width&quot;:3748.610498915733}"/>
</p:tagLst>
</file>

<file path=ppt/tags/tag39.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TYPE" val="d"/>
  <p:tag name="KSO_WM_UNIT_INDEX" val="631"/>
  <p:tag name="KSO_WM_UNIT_ID" val="diagram20207589_1*d*631"/>
  <p:tag name="KSO_WM_TEMPLATE_CATEGORY" val="diagram"/>
  <p:tag name="KSO_WM_TEMPLATE_INDEX" val="20207589"/>
  <p:tag name="KSO_WM_UNIT_LAYERLEVEL" val="1"/>
  <p:tag name="KSO_WM_TAG_VERSION" val="1.0"/>
  <p:tag name="KSO_WM_BEAUTIFY_FLAG" val="#wm#"/>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5077,&quot;width&quot;:8073}"/>
  <p:tag name="KSO_WM_UNIT_PLACING_PICTURE_INFO" val="{&quot;code&quot;:&quot;&quot;,&quot;full_picture&quot;:false,&quot;scheme&quot;:&quot;8-0&quot;,&quot;spacing&quot;:5}"/>
  <p:tag name="KSO_WM_UNIT_PLACING_PICTURE_USER_VIEWPORT_SMARTMENU" val="{&quot;height&quot;:2860.1202392578125,&quot;width&quot;:4132.5299072265625}"/>
  <p:tag name="KSO_WM_UNIT_PLACING_PICTURE_USER_RELATIVERECTANGLE_SMARTMENU" val="{&quot;bottom&quot;:0,&quot;left&quot;:0.019176117055860878,&quot;right&quot;:0.019176117055860878,&quot;top&quot;:0}"/>
  <p:tag name="KSO_WM_UNIT_PLACING_PICTURE_COLLAGE_RELATIVERECTANGLE" val="{&quot;height&quot;:2594.409944179683,&quot;width&quot;:3748.610498915733}"/>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TYPE" val="d"/>
  <p:tag name="KSO_WM_UNIT_INDEX" val="631"/>
  <p:tag name="KSO_WM_UNIT_ID" val="diagram20207589_1*d*631"/>
  <p:tag name="KSO_WM_TEMPLATE_CATEGORY" val="diagram"/>
  <p:tag name="KSO_WM_TEMPLATE_INDEX" val="20207589"/>
  <p:tag name="KSO_WM_UNIT_LAYERLEVEL" val="1"/>
  <p:tag name="KSO_WM_TAG_VERSION" val="1.0"/>
  <p:tag name="KSO_WM_BEAUTIFY_FLAG" val="#wm#"/>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6060,&quot;width&quot;:10693}"/>
  <p:tag name="KSO_WM_UNIT_PLACING_PICTURE_INFO" val="{&quot;code&quot;:&quot;&quot;,&quot;full_picture&quot;:false,&quot;scheme&quot;:&quot;8-0&quot;,&quot;spacing&quot;:5}"/>
  <p:tag name="KSO_WM_UNIT_PLACING_PICTURE_USER_VIEWPORT_SMARTMENU" val="{&quot;height&quot;:2860.1202392578125,&quot;width&quot;:4132.5299072265625}"/>
  <p:tag name="KSO_WM_UNIT_PLACING_PICTURE_USER_RELATIVERECTANGLE_SMARTMENU" val="{&quot;bottom&quot;:0,&quot;left&quot;:0.04727100170201258,&quot;right&quot;:0.04727100170201258,&quot;top&quot;:0}"/>
  <p:tag name="KSO_WM_UNIT_PLACING_PICTURE_COLLAGE_RELATIVERECTANGLE" val="{&quot;height&quot;:2594.409944179683,&quot;width&quot;:3748.610498915733}"/>
</p:tagLst>
</file>

<file path=ppt/tags/tag41.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TYPE" val="d"/>
  <p:tag name="KSO_WM_UNIT_INDEX" val="631"/>
  <p:tag name="KSO_WM_UNIT_ID" val="diagram20207589_1*d*631"/>
  <p:tag name="KSO_WM_TEMPLATE_CATEGORY" val="diagram"/>
  <p:tag name="KSO_WM_TEMPLATE_INDEX" val="20207589"/>
  <p:tag name="KSO_WM_UNIT_LAYERLEVEL" val="1"/>
  <p:tag name="KSO_WM_TAG_VERSION" val="1.0"/>
  <p:tag name="KSO_WM_BEAUTIFY_FLAG" val="#wm#"/>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10192,&quot;width&quot;:7284}"/>
  <p:tag name="KSO_WM_UNIT_PLACING_PICTURE_INFO" val="{&quot;code&quot;:&quot;&quot;,&quot;full_picture&quot;:false,&quot;scheme&quot;:&quot;8-0&quot;,&quot;spacing&quot;:5}"/>
  <p:tag name="KSO_WM_UNIT_PLACING_PICTURE_USER_VIEWPORT_SMARTMENU" val="{&quot;height&quot;:2860.1202392578125,&quot;width&quot;:4132.5299072265625}"/>
  <p:tag name="KSO_WM_UNIT_PLACING_PICTURE_USER_RELATIVERECTANGLE_SMARTMENU" val="{&quot;bottom&quot;:0.26930029921410326,&quot;left&quot;:0,&quot;right&quot;:0,&quot;top&quot;:0.26930029921410326}"/>
  <p:tag name="KSO_WM_UNIT_PLACING_PICTURE_COLLAGE_RELATIVERECTANGLE" val="{&quot;height&quot;:2594.409944179683,&quot;width&quot;:3748.610498915733}"/>
</p:tagLst>
</file>

<file path=ppt/tags/tag42.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TYPE" val="d"/>
  <p:tag name="KSO_WM_UNIT_INDEX" val="631"/>
  <p:tag name="KSO_WM_UNIT_ID" val="diagram20207589_1*d*631"/>
  <p:tag name="KSO_WM_TEMPLATE_CATEGORY" val="diagram"/>
  <p:tag name="KSO_WM_TEMPLATE_INDEX" val="20207589"/>
  <p:tag name="KSO_WM_UNIT_LAYERLEVEL" val="1"/>
  <p:tag name="KSO_WM_TAG_VERSION" val="1.0"/>
  <p:tag name="KSO_WM_BEAUTIFY_FLAG" val="#wm#"/>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9453,&quot;width&quot;:15515}"/>
  <p:tag name="KSO_WM_UNIT_PLACING_PICTURE_INFO" val="{&quot;code&quot;:&quot;&quot;,&quot;full_picture&quot;:false,&quot;scheme&quot;:&quot;8-0&quot;,&quot;spacing&quot;:5}"/>
  <p:tag name="KSO_WM_UNIT_PLACING_PICTURE_USER_VIEWPORT_SMARTMENU" val="{&quot;height&quot;:2860.1202392578125,&quot;width&quot;:4132.5299072265625}"/>
  <p:tag name="KSO_WM_UNIT_PLACING_PICTURE_USER_RELATIVERECTANGLE_SMARTMENU" val="{&quot;bottom&quot;:0,&quot;left&quot;:0.018373406065970758,&quot;right&quot;:0.018373406065970758,&quot;top&quot;:0}"/>
  <p:tag name="KSO_WM_UNIT_PLACING_PICTURE_COLLAGE_RELATIVERECTANGLE" val="{&quot;height&quot;:2594.409944179683,&quot;width&quot;:3748.610498915733}"/>
</p:tagLst>
</file>

<file path=ppt/tags/tag43.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TYPE" val="d"/>
  <p:tag name="KSO_WM_UNIT_INDEX" val="631"/>
  <p:tag name="KSO_WM_UNIT_ID" val="diagram20207589_1*d*631"/>
  <p:tag name="KSO_WM_TEMPLATE_CATEGORY" val="diagram"/>
  <p:tag name="KSO_WM_TEMPLATE_INDEX" val="20207589"/>
  <p:tag name="KSO_WM_UNIT_LAYERLEVEL" val="1"/>
  <p:tag name="KSO_WM_TAG_VERSION" val="1.0"/>
  <p:tag name="KSO_WM_BEAUTIFY_FLAG" val="#wm#"/>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9128,&quot;width&quot;:15242}"/>
  <p:tag name="KSO_WM_UNIT_PLACING_PICTURE_INFO" val="{&quot;code&quot;:&quot;&quot;,&quot;full_picture&quot;:false,&quot;scheme&quot;:&quot;8-0&quot;,&quot;spacing&quot;:5}"/>
  <p:tag name="KSO_WM_UNIT_PLACING_PICTURE_USER_VIEWPORT_SMARTMENU" val="{&quot;height&quot;:2860.1202392578125,&quot;width&quot;:4132.5299072265625}"/>
  <p:tag name="KSO_WM_UNIT_PLACING_PICTURE_USER_RELATIVERECTANGLE_SMARTMENU" val="{&quot;bottom&quot;:0,&quot;left&quot;:0.018373406065970758,&quot;right&quot;:0.018373406065970758,&quot;top&quot;:0}"/>
  <p:tag name="KSO_WM_UNIT_PLACING_PICTURE_COLLAGE_RELATIVERECTANGLE" val="{&quot;height&quot;:2594.409944179683,&quot;width&quot;:3748.610498915733}"/>
</p:tagLst>
</file>

<file path=ppt/tags/tag44.xml><?xml version="1.0" encoding="utf-8"?>
<p:tagLst xmlns:p="http://schemas.openxmlformats.org/presentationml/2006/main">
  <p:tag name="KSO_WM_UNIT_VALUE" val="1396*2876"/>
  <p:tag name="KSO_WM_UNIT_HIGHLIGHT" val="0"/>
  <p:tag name="KSO_WM_UNIT_DIAGRAM_ISNUMVISUAL" val="0"/>
  <p:tag name="KSO_WM_UNIT_DIAGRAM_ISREFERUNIT" val="0"/>
  <p:tag name="KSO_WM_UNIT_ID" val="diagram20207589_1*d*1"/>
  <p:tag name="KSO_WM_TEMPLATE_CATEGORY" val="diagram"/>
  <p:tag name="KSO_WM_TEMPLATE_INDEX" val="20207589"/>
  <p:tag name="KSO_WM_UNIT_LAYERLEVEL" val="1"/>
  <p:tag name="KSO_WM_TAG_VERSION" val="1.0"/>
  <p:tag name="KSO_WM_CHIP_GROUPID" val="5e7310da9a230a26b9e88a19"/>
  <p:tag name="KSO_WM_CHIP_XID" val="5e7310da9a230a26b9e88a1a"/>
  <p:tag name="KSO_WM_UNIT_DEC_AREA_ID" val="80370fa60bee4e78823929371d1144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6fd1c00568446d284d88c3101360aff"/>
  <p:tag name="KSO_WM_UNIT_PLACING_PICTURE" val="96fd1c00568446d284d88c3101360aff"/>
  <p:tag name="KSO_WM_UNIT_SUPPORT_UNIT_TYPE" val="[&quot;d&quot;,&quot;θ&quot;]"/>
  <p:tag name="KSO_WM_TEMPLATE_ASSEMBLE_XID" val="60656e6e4054ed1e2fb7f892"/>
  <p:tag name="KSO_WM_TEMPLATE_ASSEMBLE_GROUPID" val="60656e6e4054ed1e2fb7f892"/>
  <p:tag name="KSO_WM_UNIT_PLACING_PICTURE_USER_VIEWPORT" val="{&quot;height&quot;:4350,&quot;width&quot;:8325}"/>
  <p:tag name="KSO_WM_UNIT_PLACING_PICTURE_INFO" val="{&quot;code&quot;:&quot;&quot;,&quot;full_picture&quot;:false,&quot;scheme&quot;:&quot;8-0&quot;,&quot;spacing&quot;:5}"/>
  <p:tag name="KSO_WM_UNIT_PLACING_PICTURE_USER_VIEWPORT_SMARTMENU" val="{&quot;height&quot;:4365.1803588867188,&quot;width&quot;:8415.059814453125}"/>
  <p:tag name="KSO_WM_UNIT_PLACING_PICTURE_USER_RELATIVERECTANGLE_SMARTMENU" val="{&quot;bottom&quot;:0.0036249147155835277,&quot;left&quot;:0,&quot;right&quot;:0,&quot;top&quot;:0.0036249147155835277}"/>
  <p:tag name="KSO_WM_UNIT_PLACING_PICTURE_COLLAGE_RELATIVERECTANGLE" val="{&quot;height&quot;:3959.648723566561,&quot;width&quot;:7633.287183924145}"/>
</p:tagLst>
</file>

<file path=ppt/tags/tag45.xml><?xml version="1.0" encoding="utf-8"?>
<p:tagLst xmlns:p="http://schemas.openxmlformats.org/presentationml/2006/main">
  <p:tag name="KSO_WM_UNIT_PLACING_PICTURE_USER_VIEWPORT" val="{&quot;height&quot;:9333.977952755906,&quot;width&quot;:3990.524409448819}"/>
</p:tagLst>
</file>

<file path=ppt/tags/tag46.xml><?xml version="1.0" encoding="utf-8"?>
<p:tagLst xmlns:p="http://schemas.openxmlformats.org/presentationml/2006/main">
  <p:tag name="KSO_WM_UNIT_PLACING_PICTURE_USER_VIEWPORT" val="{&quot;height&quot;:5618.100787401575,&quot;width&quot;:9983.040944881892}"/>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0866_1*a*1"/>
  <p:tag name="KSO_WM_TEMPLATE_CATEGORY" val="diagram"/>
  <p:tag name="KSO_WM_TEMPLATE_INDEX" val="2021086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a58819fb2414f318e50a853da16bcc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381e9d3b86742f497c37618a86c4f9a"/>
  <p:tag name="KSO_WM_UNIT_TEXT_FILL_FORE_SCHEMECOLOR_INDEX_BRIGHTNESS" val="0"/>
  <p:tag name="KSO_WM_UNIT_TEXT_FILL_FORE_SCHEMECOLOR_INDEX" val="13"/>
  <p:tag name="KSO_WM_UNIT_TEXT_FILL_TYPE" val="1"/>
  <p:tag name="KSO_WM_TEMPLATE_ASSEMBLE_XID" val="60656e9d4054ed1e2fb7fca6"/>
  <p:tag name="KSO_WM_TEMPLATE_ASSEMBLE_GROUPID" val="60656e9d4054ed1e2fb7fca6"/>
</p:tagLst>
</file>

<file path=ppt/tags/tag49.xml><?xml version="1.0" encoding="utf-8"?>
<p:tagLst xmlns:p="http://schemas.openxmlformats.org/presentationml/2006/main">
  <p:tag name="KSO_WM_BEAUTIFY_FLAG" val="#wm#"/>
  <p:tag name="KSO_WM_TEMPLATE_CATEGORY" val="diagram"/>
  <p:tag name="KSO_WM_TEMPLATE_INDEX" val="20210866"/>
  <p:tag name="KSO_WM_SLIDE_ID" val="diagram2021086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80"/>
  <p:tag name="KSO_WM_SLIDE_POSITION" val="0*0"/>
  <p:tag name="KSO_WM_TAG_VERSION" val="1.0"/>
  <p:tag name="KSO_WM_SLIDE_LAYOUT" val="a_d"/>
  <p:tag name="KSO_WM_SLIDE_LAYOUT_CNT" val="1_1"/>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76f76de751954eec94610e7e0963630f&quot;,&quot;fill_align&quot;:&quot;lm&quot;,&quot;chip_types&quot;:[&quot;header&quot;]},{&quot;text_align&quot;:&quot;cb&quot;,&quot;text_direction&quot;:&quot;horizontal&quot;,&quot;support_features&quot;:[&quot;collage&quot;,&quot;carousel&quot;],&quot;support_big_font&quot;:false,&quot;picture_toward&quot;:0,&quot;picture_dockside&quot;:[],&quot;fill_id&quot;:&quot;7013095edba3410b83ac7a9ed73649b3&quot;,&quot;fill_align&quot;:&quot;cb&quot;,&quot;chip_types&quot;:[&quot;picture&quot;,&quot;video&quot;]}]]"/>
  <p:tag name="KSO_WM_CHIP_XID" val="5e75fdd2dc3a825b335d4bf2"/>
  <p:tag name="KSO_WM_CHIP_DECFILLPROP" val="[]"/>
  <p:tag name="KSO_WM_CHIP_GROUPID" val="5e7577bc69be4861f5f860a4"/>
  <p:tag name="KSO_WM_SLIDE_BK_DARK_LIGHT" val="2"/>
  <p:tag name="KSO_WM_SLIDE_BACKGROUND_TYPE" val="navigation"/>
  <p:tag name="KSO_WM_SLIDE_SUPPORT_FEATURE_TYPE" val="3"/>
  <p:tag name="KSO_WM_TEMPLATE_ASSEMBLE_XID" val="60656e9d4054ed1e2fb7fca6"/>
  <p:tag name="KSO_WM_TEMPLATE_ASSEMBLE_GROUPID" val="60656e9d4054ed1e2fb7fca6"/>
  <p:tag name="KSO_WM_SLIDE_BACKGROUND" val="[&quot;navigation&quot;]"/>
  <p:tag name="KSO_WM_SLIDE_CAN_ADD_NAVIGATION" val="1"/>
  <p:tag name="KSO_WM_SLIDE_LAYOUT_INFO" val="{&quot;id&quot;:&quot;2021-04-01T15:09: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09:46&quot;,&quot;margin&quot;:{&quot;bottom&quot;:0.42300000786781311,&quot;left&quot;:1.2699999809265137,&quot;right&quot;:1.2699999809265137,&quot;top&quot;:0.42300000786781311},&quot;type&quot;:0},{&quot;id&quot;:&quot;2021-04-01T15:09:46&quot;,&quot;margin&quot;:{&quot;bottom&quot;:1.6579999923706055,&quot;left&quot;:4.2340002059936523,&quot;right&quot;:4.2340002059936523,&quot;top&quot;:1.6579999923706055},&quot;type&quot;:0}],&quot;type&quot;:0}"/>
  <p:tag name="KSO_WM_SPECIAL_SOURCE" val="bdnul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VALUE" val="1565*2242"/>
  <p:tag name="KSO_WM_UNIT_HIGHLIGHT" val="0"/>
  <p:tag name="KSO_WM_UNIT_COMPATIBLE" val="1"/>
  <p:tag name="KSO_WM_UNIT_DIAGRAM_ISNUMVISUAL" val="0"/>
  <p:tag name="KSO_WM_UNIT_DIAGRAM_ISREFERUNIT" val="0"/>
  <p:tag name="KSO_WM_UNIT_TYPE" val="d"/>
  <p:tag name="KSO_WM_UNIT_INDEX" val="1"/>
  <p:tag name="KSO_WM_UNIT_ID" val="diagram20214750_1*d*1"/>
  <p:tag name="KSO_WM_TEMPLATE_CATEGORY" val="diagram"/>
  <p:tag name="KSO_WM_TEMPLATE_INDEX" val="20214750"/>
  <p:tag name="KSO_WM_UNIT_LAYERLEVEL" val="1"/>
  <p:tag name="KSO_WM_TAG_VERSION" val="1.0"/>
  <p:tag name="KSO_WM_BEAUTIFY_FLAG" val="#wm#"/>
  <p:tag name="KSO_WM_CHIP_GROUPID" val="5e7310da9a230a26b9e88a19"/>
  <p:tag name="KSO_WM_CHIP_XID" val="5e7310da9a230a26b9e88a1a"/>
  <p:tag name="KSO_WM_UNIT_DEC_AREA_ID" val="14ba731f900d412c8271e8e2df50c7b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8991d82c989427384265d5b1aa71830"/>
  <p:tag name="KSO_WM_UNIT_SUPPORT_UNIT_TYPE" val="[&quot;d&quot;,&quot;θ&quot;]"/>
  <p:tag name="KSO_WM_TEMPLATE_ASSEMBLE_XID" val="60656f9b4054ed1e2fb80d5c"/>
  <p:tag name="KSO_WM_TEMPLATE_ASSEMBLE_GROUPID" val="60656f9b4054ed1e2fb80d5c"/>
  <p:tag name="KSO_WM_UNIT_PICTURE_CLIP_FLAG" val="0"/>
</p:tagLst>
</file>

<file path=ppt/tags/tag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Lst>
</file>

<file path=ppt/tags/tag52.xml><?xml version="1.0" encoding="utf-8"?>
<p:tagLst xmlns:p="http://schemas.openxmlformats.org/presentationml/2006/main">
  <p:tag name="KSO_WM_BEAUTIFY_FLAG" val="#wm#"/>
  <p:tag name="KSO_WM_TEMPLATE_CATEGORY" val="diagram"/>
  <p:tag name="KSO_WM_TEMPLATE_INDEX" val="20214750"/>
  <p:tag name="KSO_WM_SLIDE_LAYOUT_INFO" val="{&quot;backgroundInfo&quot;:[{&quot;bottom&quot;:0,&quot;bottomAbs&quot;:false,&quot;left&quot;:0,&quot;leftAbs&quot;:false,&quot;right&quot;:0,&quot;rightAbs&quot;:false,&quot;top&quot;:0,&quot;topAbs&quot;:false,&quot;type&quot;:&quot;general&quot;}],&quot;direction&quot;:1,&quot;id&quot;:&quot;2021-04-01T15:55:38&quot;,&quot;maxSize&quot;:{&quot;size1&quot;:71.200000000000003},&quot;minSize&quot;:{&quot;size1&quot;:60},&quot;normalSize&quot;:{&quot;size1&quot;:67.918750000000003},&quot;subLayout&quot;:[{&quot;id&quot;:&quot;2021-04-01T15:55:38&quot;,&quot;margin&quot;:{&quot;bottom&quot;:1.6929999589920044,&quot;left&quot;:0,&quot;right&quot;:0,&quot;top&quot;:1.6929999589920044},&quot;type&quot;:0},{&quot;backgroundInfo&quot;:[{&quot;bottom&quot;:0.088888889999999998,&quot;bottomAbs&quot;:false,&quot;left&quot;:0,&quot;leftAbs&quot;:false,&quot;right&quot;:0,&quot;rightAbs&quot;:false,&quot;top&quot;:0.088888889999999998,&quot;topAbs&quot;:false,&quot;type&quot;:&quot;leftRight&quot;}],&quot;id&quot;:&quot;2021-04-01T15:55:38&quot;,&quot;margin&quot;:{&quot;bottom&quot;:3.809999942779541,&quot;left&quot;:2.1170001029968262,&quot;right&quot;:2.1170001029968262,&quot;top&quot;:3.809999942779541},&quot;type&quot;:0}],&quot;type&quot;:0}"/>
  <p:tag name="KSO_WM_SLIDE_BACKGROUND" val="[&quot;general&quot;,&quot;leftRight&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a0ffd1660c33b3b8e66be4"/>
  <p:tag name="KSO_WM_CHIP_FILLPROP" val="[[{&quot;fill_id&quot;:&quot;228de5d0be814b7dab6b7fa42ac8fb9a&quot;,&quot;fill_align&quot;:&quot;cm&quot;,&quot;text_align&quot;:&quot;cm&quot;,&quot;text_direction&quot;:&quot;horizontal&quot;,&quot;chip_types&quot;:[&quot;picture&quot;,&quot;video&quot;]},{&quot;fill_id&quot;:&quot;baae42b0cee947bcb1eb86d88f12a62a&quot;,&quot;fill_align&quot;:&quot;cm&quot;,&quot;text_align&quot;:&quot;lm&quot;,&quot;text_direction&quot;:&quot;horizontal&quot;,&quot;chip_types&quot;:[&quot;text&quot;,&quot;header&quot;]}]]"/>
  <p:tag name="KSO_WM_SLIDE_ID" val="diagram2021475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d_f"/>
  <p:tag name="KSO_WM_SLIDE_LAYOUT_CNT" val="1_1"/>
  <p:tag name="KSO_WM_SLIDE_CAN_ADD_NAVIGATION" val="1"/>
  <p:tag name="KSO_WM_CHIP_GROUPID" val="5ea0ffd1660c33b3b8e66be3"/>
  <p:tag name="KSO_WM_SLIDE_BK_DARK_LIGHT" val="2"/>
  <p:tag name="KSO_WM_SLIDE_BACKGROUND_TYPE" val="leftRight"/>
  <p:tag name="KSO_WM_SLIDE_SUPPORT_FEATURE_TYPE" val="0"/>
  <p:tag name="KSO_WM_TEMPLATE_ASSEMBLE_XID" val="60656f9b4054ed1e2fb80d5c"/>
  <p:tag name="KSO_WM_TEMPLATE_ASSEMBLE_GROUPID" val="60656f9b4054ed1e2fb80d5c"/>
  <p:tag name="KSO_WM_SPECIAL_SOURCE" val="bdnull"/>
</p:tagLst>
</file>

<file path=ppt/tags/tag53.xml><?xml version="1.0" encoding="utf-8"?>
<p:tagLst xmlns:p="http://schemas.openxmlformats.org/presentationml/2006/main">
  <p:tag name="KSO_WM_SPECIAL_SOURCE" val="bdnull"/>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1"/>
  <p:tag name="KSO_WM_UNIT_LAYERLEVEL" val="1_1"/>
  <p:tag name="KSO_WM_DIAGRAM_GROUP_CODE" val="r1-1"/>
  <p:tag name="KSO_WM_UNIT_ID" val="diagram20168887_2*r_i*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2"/>
  <p:tag name="KSO_WM_UNIT_LAYERLEVEL" val="1_1"/>
  <p:tag name="KSO_WM_DIAGRAM_GROUP_CODE" val="r1-1"/>
  <p:tag name="KSO_WM_UNIT_ID" val="diagram20168887_2*r_i*1_2"/>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3"/>
  <p:tag name="KSO_WM_UNIT_LAYERLEVEL" val="1_1"/>
  <p:tag name="KSO_WM_DIAGRAM_GROUP_CODE" val="r1-1"/>
  <p:tag name="KSO_WM_UNIT_ID" val="diagram20168887_2*r_i*1_3"/>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4"/>
  <p:tag name="KSO_WM_UNIT_LAYERLEVEL" val="1_1"/>
  <p:tag name="KSO_WM_DIAGRAM_GROUP_CODE" val="r1-1"/>
  <p:tag name="KSO_WM_UNIT_ID" val="diagram20168887_2*r_i*1_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68887"/>
  <p:tag name="KSO_WM_UNIT_TYPE" val="r_v"/>
  <p:tag name="KSO_WM_UNIT_INDEX" val="1_2"/>
  <p:tag name="KSO_WM_UNIT_LAYERLEVEL" val="1_1"/>
  <p:tag name="KSO_WM_UNIT_DIAGRAM_CONTRAST_TITLE_CNT" val="5"/>
  <p:tag name="KSO_WM_UNIT_DIAGRAM_DIMENSION_TITLE_CNT" val="2"/>
  <p:tag name="KSO_WM_UNIT_VALUE" val="11"/>
  <p:tag name="KSO_WM_UNIT_HIGHLIGHT" val="0"/>
  <p:tag name="KSO_WM_UNIT_COMPATIBLE" val="0"/>
  <p:tag name="KSO_WM_UNIT_CLEAR" val="0"/>
  <p:tag name="KSO_WM_UNIT_PRESET_TEXT_INDEX" val="2"/>
  <p:tag name="KSO_WM_UNIT_PRESET_TEXT_LEN" val="10"/>
  <p:tag name="KSO_WM_DIAGRAM_GROUP_CODE" val="r1-1"/>
  <p:tag name="KSO_WM_UNIT_ID" val="diagram20168887_2*r_v*1_2"/>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5"/>
  <p:tag name="KSO_WM_UNIT_LAYERLEVEL" val="1_1"/>
  <p:tag name="KSO_WM_DIAGRAM_GROUP_CODE" val="r1-1"/>
  <p:tag name="KSO_WM_UNIT_ID" val="diagram20168887_2*r_i*1_5"/>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6"/>
  <p:tag name="KSO_WM_UNIT_LAYERLEVEL" val="1_1"/>
  <p:tag name="KSO_WM_DIAGRAM_GROUP_CODE" val="r1-1"/>
  <p:tag name="KSO_WM_UNIT_ID" val="diagram20168887_2*r_i*1_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68887"/>
  <p:tag name="KSO_WM_UNIT_TYPE" val="r_v"/>
  <p:tag name="KSO_WM_UNIT_INDEX" val="1_4"/>
  <p:tag name="KSO_WM_UNIT_LAYERLEVEL" val="1_1"/>
  <p:tag name="KSO_WM_UNIT_DIAGRAM_CONTRAST_TITLE_CNT" val="5"/>
  <p:tag name="KSO_WM_UNIT_DIAGRAM_DIMENSION_TITLE_CNT" val="2"/>
  <p:tag name="KSO_WM_UNIT_VALUE" val="11"/>
  <p:tag name="KSO_WM_UNIT_HIGHLIGHT" val="0"/>
  <p:tag name="KSO_WM_UNIT_COMPATIBLE" val="0"/>
  <p:tag name="KSO_WM_UNIT_CLEAR" val="0"/>
  <p:tag name="KSO_WM_UNIT_PRESET_TEXT_INDEX" val="2"/>
  <p:tag name="KSO_WM_UNIT_PRESET_TEXT_LEN" val="10"/>
  <p:tag name="KSO_WM_DIAGRAM_GROUP_CODE" val="r1-1"/>
  <p:tag name="KSO_WM_UNIT_ID" val="diagram20168887_2*r_v*1_4"/>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7"/>
  <p:tag name="KSO_WM_UNIT_LAYERLEVEL" val="1_1"/>
  <p:tag name="KSO_WM_DIAGRAM_GROUP_CODE" val="r1-1"/>
  <p:tag name="KSO_WM_UNIT_ID" val="diagram20168887_2*r_i*1_7"/>
  <p:tag name="KSO_WM_UNIT_FILL_FORE_SCHEMECOLOR_INDEX_BRIGHTNESS" val="0"/>
  <p:tag name="KSO_WM_UNIT_FILL_FORE_SCHEMECOLOR_INDEX" val="14"/>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8"/>
  <p:tag name="KSO_WM_UNIT_LAYERLEVEL" val="1_1"/>
  <p:tag name="KSO_WM_DIAGRAM_GROUP_CODE" val="r1-1"/>
  <p:tag name="KSO_WM_UNIT_ID" val="diagram20168887_2*r_i*1_8"/>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68887"/>
  <p:tag name="KSO_WM_UNIT_TYPE" val="r_v"/>
  <p:tag name="KSO_WM_UNIT_INDEX" val="1_1"/>
  <p:tag name="KSO_WM_UNIT_LAYERLEVEL" val="1_1"/>
  <p:tag name="KSO_WM_UNIT_DIAGRAM_CONTRAST_TITLE_CNT" val="5"/>
  <p:tag name="KSO_WM_UNIT_DIAGRAM_DIMENSION_TITLE_CNT" val="2"/>
  <p:tag name="KSO_WM_UNIT_VALUE" val="11"/>
  <p:tag name="KSO_WM_UNIT_HIGHLIGHT" val="0"/>
  <p:tag name="KSO_WM_UNIT_COMPATIBLE" val="0"/>
  <p:tag name="KSO_WM_UNIT_CLEAR" val="0"/>
  <p:tag name="KSO_WM_UNIT_PRESET_TEXT_INDEX" val="2"/>
  <p:tag name="KSO_WM_UNIT_PRESET_TEXT_LEN" val="10"/>
  <p:tag name="KSO_WM_DIAGRAM_GROUP_CODE" val="r1-1"/>
  <p:tag name="KSO_WM_UNIT_ID" val="diagram20168887_2*r_v*1_1"/>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9"/>
  <p:tag name="KSO_WM_UNIT_LAYERLEVEL" val="1_1"/>
  <p:tag name="KSO_WM_DIAGRAM_GROUP_CODE" val="r1-1"/>
  <p:tag name="KSO_WM_UNIT_ID" val="diagram20168887_2*r_i*1_9"/>
  <p:tag name="KSO_WM_UNIT_FILL_FORE_SCHEMECOLOR_INDEX_BRIGHTNESS" val="0"/>
  <p:tag name="KSO_WM_UNIT_FILL_FORE_SCHEMECOLOR_INDEX" val="14"/>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68887"/>
  <p:tag name="KSO_WM_UNIT_DIAGRAM_CONTRAST_TITLE_CNT" val="5"/>
  <p:tag name="KSO_WM_UNIT_DIAGRAM_DIMENSION_TITLE_CNT" val="2"/>
  <p:tag name="KSO_WM_UNIT_TYPE" val="r_i"/>
  <p:tag name="KSO_WM_UNIT_INDEX" val="1_10"/>
  <p:tag name="KSO_WM_UNIT_LAYERLEVEL" val="1_1"/>
  <p:tag name="KSO_WM_DIAGRAM_GROUP_CODE" val="r1-1"/>
  <p:tag name="KSO_WM_UNIT_ID" val="diagram20168887_2*r_i*1_10"/>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68887"/>
  <p:tag name="KSO_WM_UNIT_TYPE" val="r_v"/>
  <p:tag name="KSO_WM_UNIT_INDEX" val="1_3"/>
  <p:tag name="KSO_WM_UNIT_LAYERLEVEL" val="1_1"/>
  <p:tag name="KSO_WM_UNIT_DIAGRAM_CONTRAST_TITLE_CNT" val="5"/>
  <p:tag name="KSO_WM_UNIT_DIAGRAM_DIMENSION_TITLE_CNT" val="2"/>
  <p:tag name="KSO_WM_UNIT_VALUE" val="11"/>
  <p:tag name="KSO_WM_UNIT_HIGHLIGHT" val="0"/>
  <p:tag name="KSO_WM_UNIT_COMPATIBLE" val="0"/>
  <p:tag name="KSO_WM_UNIT_CLEAR" val="0"/>
  <p:tag name="KSO_WM_UNIT_PRESET_TEXT_INDEX" val="2"/>
  <p:tag name="KSO_WM_UNIT_PRESET_TEXT_LEN" val="10"/>
  <p:tag name="KSO_WM_DIAGRAM_GROUP_CODE" val="r1-1"/>
  <p:tag name="KSO_WM_UNIT_ID" val="diagram20168887_2*r_v*1_3"/>
  <p:tag name="KSO_WM_UNIT_TEXT_FILL_FORE_SCHEMECOLOR_INDEX_BRIGHTNESS" val="0"/>
  <p:tag name="KSO_WM_UNIT_TEXT_FILL_FORE_SCHEMECOLOR_INDEX" val="13"/>
  <p:tag name="KSO_WM_UNIT_TEXT_FILL_TYPE" val="1"/>
  <p:tag name="KSO_WM_UNIT_USESOURCEFORMAT_APPLY" val="1"/>
  <p:tag name="KSO_WM_UNIT_DIAGRAM_SCHEMECOLOR_ID" val="1"/>
</p:tagLst>
</file>

<file path=ppt/tags/tag68.xml><?xml version="1.0" encoding="utf-8"?>
<p:tagLst xmlns:p="http://schemas.openxmlformats.org/presentationml/2006/main">
  <p:tag name="KSO_WM_SLIDE_ITEM_CNT" val="4"/>
  <p:tag name="KSO_WM_SPECIAL_SOURCE" val="bdnull"/>
  <p:tag name="KSO_WM_SLIDE_ANIMATION_ID" val="3167240"/>
  <p:tag name="KSO_WM_SLIDE_ANIMATION_TYPE" val="1_3_2_3"/>
</p:tagLst>
</file>

<file path=ppt/tags/tag69.xml><?xml version="1.0" encoding="utf-8"?>
<p:tagLst xmlns:p="http://schemas.openxmlformats.org/presentationml/2006/main">
  <p:tag name="KSO_WM_UNIT_VALUE" val="1184*1396"/>
  <p:tag name="KSO_WM_UNIT_HIGHLIGHT" val="0"/>
  <p:tag name="KSO_WM_UNIT_COMPATIBLE" val="0"/>
  <p:tag name="KSO_WM_UNIT_DIAGRAM_ISNUMVISUAL" val="0"/>
  <p:tag name="KSO_WM_UNIT_DIAGRAM_ISREFERUNIT" val="0"/>
  <p:tag name="KSO_WM_UNIT_TYPE" val="d"/>
  <p:tag name="KSO_WM_UNIT_INDEX" val="1"/>
  <p:tag name="KSO_WM_UNIT_ID" val="diagram20217307_1*d*1"/>
  <p:tag name="KSO_WM_TEMPLATE_CATEGORY" val="diagram"/>
  <p:tag name="KSO_WM_TEMPLATE_INDEX" val="20217307"/>
  <p:tag name="KSO_WM_UNIT_LAYERLEVEL" val="1"/>
  <p:tag name="KSO_WM_TAG_VERSION" val="1.0"/>
  <p:tag name="KSO_WM_BEAUTIFY_FLAG" val="#wm#"/>
  <p:tag name="KSO_WM_CHIP_GROUPID" val="5e7310da9a230a26b9e88a19"/>
  <p:tag name="KSO_WM_CHIP_XID" val="5e7310da9a230a26b9e88a1a"/>
  <p:tag name="KSO_WM_UNIT_DEC_AREA_ID" val="f7c13155ab1f4f7bb1e4ff5fa159d93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rm&quot;,&quot;fill_mode&quot;:&quot;full&quot;,&quot;sacle_strategy&quot;:&quot;smart&quot;}"/>
  <p:tag name="KSO_WM_ASSEMBLE_CHIP_INDEX" val="4f35d7af96704f339426d1d86025aaec"/>
  <p:tag name="KSO_WM_UNIT_SUPPORT_UNIT_TYPE" val="[&quot;d&quot;]"/>
  <p:tag name="KSO_WM_TEMPLATE_ASSEMBLE_XID" val="6065707a4054ed1e2fb815f7"/>
  <p:tag name="KSO_WM_TEMPLATE_ASSEMBLE_GROUPID" val="6065707a4054ed1e2fb815f7"/>
  <p:tag name="KSO_WM_UNIT_PICTURE_CLIP_FLAG" val="0"/>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KSO_WM_UNIT_VALUE" val="1184*1396"/>
  <p:tag name="KSO_WM_UNIT_HIGHLIGHT" val="0"/>
  <p:tag name="KSO_WM_UNIT_COMPATIBLE" val="0"/>
  <p:tag name="KSO_WM_UNIT_DIAGRAM_ISNUMVISUAL" val="0"/>
  <p:tag name="KSO_WM_UNIT_DIAGRAM_ISREFERUNIT" val="0"/>
  <p:tag name="KSO_WM_UNIT_TYPE" val="d"/>
  <p:tag name="KSO_WM_UNIT_INDEX" val="2"/>
  <p:tag name="KSO_WM_UNIT_ID" val="diagram20217307_1*d*2"/>
  <p:tag name="KSO_WM_TEMPLATE_CATEGORY" val="diagram"/>
  <p:tag name="KSO_WM_TEMPLATE_INDEX" val="20217307"/>
  <p:tag name="KSO_WM_UNIT_LAYERLEVEL" val="1"/>
  <p:tag name="KSO_WM_TAG_VERSION" val="1.0"/>
  <p:tag name="KSO_WM_BEAUTIFY_FLAG" val="#wm#"/>
  <p:tag name="KSO_WM_CHIP_GROUPID" val="5e7310da9a230a26b9e88a19"/>
  <p:tag name="KSO_WM_CHIP_XID" val="5e7310da9a230a26b9e88a1a"/>
  <p:tag name="KSO_WM_UNIT_DEC_AREA_ID" val="565569c1737745f483e40f4cc5cd893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c7f0373b7db540459bf70246d8aac9f1"/>
  <p:tag name="KSO_WM_TEMPLATE_ASSEMBLE_XID" val="6065707a4054ed1e2fb815f7"/>
  <p:tag name="KSO_WM_TEMPLATE_ASSEMBLE_GROUPID" val="6065707a4054ed1e2fb815f7"/>
</p:tagLst>
</file>

<file path=ppt/tags/tag71.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7307_1*a*1"/>
  <p:tag name="KSO_WM_TEMPLATE_CATEGORY" val="diagram"/>
  <p:tag name="KSO_WM_TEMPLATE_INDEX" val="2021730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b5bd4f4da4c4096b3d2a38982bd116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033c286b47a4cc8a29427c806ec535d"/>
  <p:tag name="KSO_WM_UNIT_TEXT_FILL_FORE_SCHEMECOLOR_INDEX_BRIGHTNESS" val="0"/>
  <p:tag name="KSO_WM_UNIT_TEXT_FILL_FORE_SCHEMECOLOR_INDEX" val="13"/>
  <p:tag name="KSO_WM_UNIT_TEXT_FILL_TYPE" val="1"/>
  <p:tag name="KSO_WM_TEMPLATE_ASSEMBLE_XID" val="6065707a4054ed1e2fb815f7"/>
  <p:tag name="KSO_WM_TEMPLATE_ASSEMBLE_GROUPID" val="6065707a4054ed1e2fb815f7"/>
</p:tagLst>
</file>

<file path=ppt/tags/tag72.xml><?xml version="1.0" encoding="utf-8"?>
<p:tagLst xmlns:p="http://schemas.openxmlformats.org/presentationml/2006/main">
  <p:tag name="KSO_WM_SLIDE_ID" val="diagram2021730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420"/>
  <p:tag name="KSO_WM_SLIDE_POSITION" val="72*48"/>
  <p:tag name="KSO_WM_TAG_VERSION" val="1.0"/>
  <p:tag name="KSO_WM_BEAUTIFY_FLAG" val="#wm#"/>
  <p:tag name="KSO_WM_TEMPLATE_CATEGORY" val="diagram"/>
  <p:tag name="KSO_WM_TEMPLATE_INDEX" val="20217307"/>
  <p:tag name="KSO_WM_SLIDE_LAYOUT" val="a_d"/>
  <p:tag name="KSO_WM_SLIDE_LAYOUT_CNT" val="1_2"/>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color_series&quot;:[&quot;红色&quot;,&quot;橙色&quot;,&quot;黄色&quot;,&quot;绿色&quot;,&quot;蓝色&quot;,&quot;紫色&quot;,&quot;通用&quot;]},&quot;slide_type&quot;:[&quot;text&quot;]}"/>
  <p:tag name="KSO_WM_CHIP_XID" val="5f700be5747e3ea6e292911a"/>
  <p:tag name="KSO_WM_CHIP_FILLPROP" val="[[{&quot;text_align&quot;:&quot;cm&quot;,&quot;text_direction&quot;:&quot;horizontal&quot;,&quot;support_big_font&quot;:false,&quot;picture_toward&quot;:0,&quot;picture_dockside&quot;:[],&quot;fill_id&quot;:&quot;d385c6d2b68f439ea484d6f6172a1376&quot;,&quot;fill_align&quot;:&quot;cm&quot;,&quot;chip_types&quot;:[&quot;header&quot;]},{&quot;text_align&quot;:&quot;lm&quot;,&quot;text_direction&quot;:&quot;horizontal&quot;,&quot;support_big_font&quot;:false,&quot;picture_toward&quot;:0,&quot;picture_dockside&quot;:[],&quot;fill_id&quot;:&quot;a26ce57a8f5740cf9edacae880a363f9&quot;,&quot;fill_align&quot;:&quot;rm&quot;,&quot;chip_types&quot;:[&quot;text&quot;,&quot;picture&quot;]},{&quot;text_align&quot;:&quot;lm&quot;,&quot;text_direction&quot;:&quot;horizontal&quot;,&quot;support_big_font&quot;:false,&quot;picture_toward&quot;:0,&quot;picture_dockside&quot;:[],&quot;fill_id&quot;:&quot;f05e266d48d546719784fd8f5aa550a7&quot;,&quot;fill_align&quot;:&quot;lm&quot;,&quot;chip_types&quot;:[&quot;picture&quot;]}],[{&quot;text_align&quot;:&quot;cm&quot;,&quot;text_direction&quot;:&quot;horizontal&quot;,&quot;support_big_font&quot;:false,&quot;picture_toward&quot;:0,&quot;picture_dockside&quot;:[],&quot;fill_id&quot;:&quot;d385c6d2b68f439ea484d6f6172a1376&quot;,&quot;fill_align&quot;:&quot;cm&quot;,&quot;chip_types&quot;:[&quot;header&quot;]},{&quot;text_align&quot;:&quot;lm&quot;,&quot;text_direction&quot;:&quot;horizontal&quot;,&quot;support_big_font&quot;:false,&quot;picture_toward&quot;:0,&quot;picture_dockside&quot;:[],&quot;fill_id&quot;:&quot;a26ce57a8f5740cf9edacae880a363f9&quot;,&quot;fill_align&quot;:&quot;rm&quot;,&quot;chip_types&quot;:[&quot;picture&quot;]},{&quot;text_align&quot;:&quot;lm&quot;,&quot;text_direction&quot;:&quot;horizontal&quot;,&quot;support_big_font&quot;:false,&quot;picture_toward&quot;:0,&quot;picture_dockside&quot;:[],&quot;fill_id&quot;:&quot;f05e266d48d546719784fd8f5aa550a7&quot;,&quot;fill_align&quot;:&quot;lm&quot;,&quot;chip_types&quot;:[&quot;text&quot;]}],[{&quot;text_align&quot;:&quot;lm&quot;,&quot;text_direction&quot;:&quot;horizontal&quot;,&quot;support_big_font&quot;:false,&quot;picture_toward&quot;:0,&quot;picture_dockside&quot;:[],&quot;fill_id&quot;:&quot;d385c6d2b68f439ea484d6f6172a1376&quot;,&quot;fill_align&quot;:&quot;lm&quot;,&quot;chip_types&quot;:[&quot;text&quot;]},{&quot;text_align&quot;:&quot;lm&quot;,&quot;text_direction&quot;:&quot;horizontal&quot;,&quot;support_big_font&quot;:false,&quot;picture_toward&quot;:0,&quot;picture_dockside&quot;:[],&quot;fill_id&quot;:&quot;a26ce57a8f5740cf9edacae880a363f9&quot;,&quot;fill_align&quot;:&quot;lm&quot;,&quot;chip_types&quot;:[&quot;picture&quot;]},{&quot;text_align&quot;:&quot;lm&quot;,&quot;text_direction&quot;:&quot;horizontal&quot;,&quot;support_big_font&quot;:false,&quot;picture_toward&quot;:0,&quot;picture_dockside&quot;:[],&quot;fill_id&quot;:&quot;f05e266d48d546719784fd8f5aa550a7&quot;,&quot;fill_align&quot;:&quot;lm&quot;,&quot;chip_types&quot;:[&quot;text&quot;,&quot;picture&quot;]}]]"/>
  <p:tag name="KSO_WM_CHIP_DECFILLPROP" val="[]"/>
  <p:tag name="KSO_WM_SLIDE_CAN_ADD_NAVIGATION" val="1"/>
  <p:tag name="KSO_WM_SLIDE_LAYOUT_INFO" val="{&quot;backgroundInfo&quot;:[{&quot;bottom&quot;:0,&quot;bottomAbs&quot;:false,&quot;left&quot;:0,&quot;leftAbs&quot;:false,&quot;right&quot;:0,&quot;rightAbs&quot;:false,&quot;top&quot;:0,&quot;topAbs&quot;:false,&quot;type&quot;:&quot;general&quot;}],&quot;id&quot;:&quot;2021-04-01T16:19:22&quot;,&quot;maxSize&quot;:{&quot;size1&quot;:26.699999999999999},&quot;minSize&quot;:{&quot;size1&quot;:22.100000000000001},&quot;normalSize&quot;:{&quot;size1&quot;:22.100000000000001},&quot;subLayout&quot;:[{&quot;id&quot;:&quot;2021-04-01T16:19:22&quot;,&quot;margin&quot;:{&quot;bottom&quot;:0.42300000786781311,&quot;left&quot;:2.5399999618530273,&quot;right&quot;:2.5399999618530273,&quot;top&quot;:1.6929999589920044},&quot;type&quot;:0},{&quot;direction&quot;:1,&quot;id&quot;:&quot;2021-04-01T16:19:22&quot;,&quot;maxSize&quot;:{&quot;size1&quot;:63.799639193216954},&quot;minSize&quot;:{&quot;size1&quot;:33.799639193216954},&quot;normalSize&quot;:{&quot;size1&quot;:33.799639193216954},&quot;subLayout&quot;:[{&quot;id&quot;:&quot;2021-04-01T16:19:22&quot;,&quot;margin&quot;:{&quot;bottom&quot;:1.6929999589920044,&quot;left&quot;:2.5399999618530273,&quot;right&quot;:0,&quot;top&quot;:0.42300000786781311},&quot;type&quot;:0},{&quot;id&quot;:&quot;2021-04-01T16:19:22&quot;,&quot;margin&quot;:{&quot;bottom&quot;:1.6929999589920044,&quot;left&quot;:0.81999999284744263,&quot;right&quot;:2.5399999618530273,&quot;top&quot;:0.42300000786781311},&quot;type&quot;:0}],&quot;type&quot;:0}],&quot;type&quot;:0}"/>
  <p:tag name="KSO_WM_CHIP_GROUPID" val="5f6ca6ca7b7ee298d4026fe2"/>
  <p:tag name="KSO_WM_SLIDE_BK_DARK_LIGHT" val="2"/>
  <p:tag name="KSO_WM_SLIDE_BACKGROUND_TYPE" val="general"/>
  <p:tag name="KSO_WM_SLIDE_SUPPORT_FEATURE_TYPE" val="0"/>
  <p:tag name="KSO_WM_TEMPLATE_ASSEMBLE_XID" val="6065707a4054ed1e2fb815f7"/>
  <p:tag name="KSO_WM_TEMPLATE_ASSEMBLE_GROUPID" val="6065707a4054ed1e2fb815f7"/>
  <p:tag name="KSO_WM_SPECIAL_SOURCE" val="bdnul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UNIT_PLACING_PICTURE_USER_VIEWPORT" val="{&quot;height&quot;:5880,&quot;width&quot;:7390}"/>
</p:tagLst>
</file>

<file path=ppt/tags/tag75.xml><?xml version="1.0" encoding="utf-8"?>
<p:tagLst xmlns:p="http://schemas.openxmlformats.org/presentationml/2006/main">
  <p:tag name="KSO_WM_UNIT_PLACING_PICTURE_USER_VIEWPORT" val="{&quot;height&quot;:5701,&quot;width&quot;:7593}"/>
</p:tagLst>
</file>

<file path=ppt/tags/tag76.xml><?xml version="1.0" encoding="utf-8"?>
<p:tagLst xmlns:p="http://schemas.openxmlformats.org/presentationml/2006/main">
  <p:tag name="KSO_WM_UNIT_PLACING_PICTURE_USER_VIEWPORT" val="{&quot;height&quot;:5099,&quot;width&quot;:5821}"/>
</p:tagLst>
</file>

<file path=ppt/tags/tag77.xml><?xml version="1.0" encoding="utf-8"?>
<p:tagLst xmlns:p="http://schemas.openxmlformats.org/presentationml/2006/main">
  <p:tag name="KSO_WM_UNIT_PLACING_PICTURE_USER_VIEWPORT" val="{&quot;height&quot;:5643,&quot;width&quot;:6999.4}"/>
</p:tagLst>
</file>

<file path=ppt/tags/tag78.xml><?xml version="1.0" encoding="utf-8"?>
<p:tagLst xmlns:p="http://schemas.openxmlformats.org/presentationml/2006/main">
  <p:tag name="KSO_WM_UNIT_PLACING_PICTURE_USER_VIEWPORT" val="{&quot;height&quot;:5872,&quot;width&quot;:6467}"/>
</p:tagLst>
</file>

<file path=ppt/tags/tag79.xml><?xml version="1.0" encoding="utf-8"?>
<p:tagLst xmlns:p="http://schemas.openxmlformats.org/presentationml/2006/main">
  <p:tag name="KSO_WM_UNIT_PLACING_PICTURE_USER_VIEWPORT" val="{&quot;height&quot;:5600,&quot;width&quot;:4552}"/>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SLIDE_ID" val="150995264"/>
  <p:tag name="KSO_WM_SLIDE_INDEX" val="9"/>
  <p:tag name="KSO_WM_SLIDE_ITEM_CNT" val="3"/>
  <p:tag name="KSO_WM_SLIDE_LAYOUT" val="l"/>
  <p:tag name="KSO_WM_SLIDE_LAYOUT_CNT" val="1"/>
  <p:tag name="KSO_WM_SLIDE_TYPE" val="contents"/>
  <p:tag name="KSO_WM_BEAUTIFY_FLAG" val="#wm#"/>
  <p:tag name="KSO_WM_TEMPLATE_CATEGORY" val="preset"/>
  <p:tag name="KSO_WM_TEMPLATE_INDEX" val="202"/>
  <p:tag name="KSO_WM_DIAGRAM_GROUP_CODE" val="第七组"/>
  <p:tag name="KSO_WM_TAG_VERSION" val="1.0"/>
  <p:tag name="KSO_WM_SPECIAL_SOURCE" val="bdnull"/>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354"/>
  <p:tag name="KSO_WM_UNIT_CLEAR" val="1"/>
  <p:tag name="KSO_WM_UNIT_TYPE" val="m_i"/>
  <p:tag name="KSO_WM_UNIT_INDEX" val="1_2"/>
  <p:tag name="KSO_WM_UNIT_ID" val="diagram160354_6*m_i*1_2"/>
  <p:tag name="KSO_WM_UNIT_LAYERLEVEL" val="1_1"/>
  <p:tag name="KSO_WM_DIAGRAM_GROUP_CODE" val="m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354"/>
  <p:tag name="KSO_WM_UNIT_CLEAR" val="1"/>
  <p:tag name="KSO_WM_UNIT_TYPE" val="m_i"/>
  <p:tag name="KSO_WM_UNIT_INDEX" val="1_2"/>
  <p:tag name="KSO_WM_UNIT_ID" val="diagram160354_6*m_i*1_2"/>
  <p:tag name="KSO_WM_UNIT_LAYERLEVEL" val="1_1"/>
  <p:tag name="KSO_WM_DIAGRAM_GROUP_CODE" val="m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354"/>
  <p:tag name="KSO_WM_UNIT_CLEAR" val="1"/>
  <p:tag name="KSO_WM_UNIT_TYPE" val="m_i"/>
  <p:tag name="KSO_WM_UNIT_INDEX" val="1_2"/>
  <p:tag name="KSO_WM_UNIT_ID" val="diagram160354_6*m_i*1_2"/>
  <p:tag name="KSO_WM_UNIT_LAYERLEVEL" val="1_1"/>
  <p:tag name="KSO_WM_DIAGRAM_GROUP_CODE" val="m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160354"/>
  <p:tag name="KSO_WM_UNIT_CLEAR" val="1"/>
  <p:tag name="KSO_WM_UNIT_TYPE" val="m_i"/>
  <p:tag name="KSO_WM_UNIT_INDEX" val="1_2"/>
  <p:tag name="KSO_WM_UNIT_ID" val="diagram160354_6*m_i*1_2"/>
  <p:tag name="KSO_WM_UNIT_LAYERLEVEL" val="1_1"/>
  <p:tag name="KSO_WM_DIAGRAM_GROUP_CODE" val="m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160354"/>
  <p:tag name="KSO_WM_UNIT_CLEAR" val="1"/>
  <p:tag name="KSO_WM_UNIT_TYPE" val="m_i"/>
  <p:tag name="KSO_WM_UNIT_INDEX" val="1_2"/>
  <p:tag name="KSO_WM_UNIT_ID" val="diagram160354_6*m_i*1_2"/>
  <p:tag name="KSO_WM_UNIT_LAYERLEVEL" val="1_1"/>
  <p:tag name="KSO_WM_DIAGRAM_GROUP_CODE" val="m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354"/>
  <p:tag name="KSO_WM_UNIT_CLEAR" val="1"/>
  <p:tag name="KSO_WM_UNIT_TYPE" val="m_i"/>
  <p:tag name="KSO_WM_UNIT_INDEX" val="1_2"/>
  <p:tag name="KSO_WM_UNIT_ID" val="diagram160354_6*m_i*1_2"/>
  <p:tag name="KSO_WM_UNIT_LAYERLEVEL" val="1_1"/>
  <p:tag name="KSO_WM_DIAGRAM_GROUP_CODE" val="m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160354"/>
  <p:tag name="KSO_WM_UNIT_CLEAR" val="1"/>
  <p:tag name="KSO_WM_UNIT_TYPE" val="m_i"/>
  <p:tag name="KSO_WM_UNIT_INDEX" val="1_2"/>
  <p:tag name="KSO_WM_UNIT_ID" val="diagram160354_6*m_i*1_2"/>
  <p:tag name="KSO_WM_UNIT_LAYERLEVEL" val="1_1"/>
  <p:tag name="KSO_WM_DIAGRAM_GROUP_CODE" val="m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9.xml><?xml version="1.0" encoding="utf-8"?>
<p:tagLst xmlns:p="http://schemas.openxmlformats.org/presentationml/2006/main">
  <p:tag name="KSO_WM_UNIT_PLACING_PICTURE_USER_VIEWPORT" val="{&quot;height&quot;:9333.977952755906,&quot;width&quot;:3990.524409448819}"/>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SPECIAL_SOURCE" val="bdnul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SPECIAL_SOURCE" val="bdnull"/>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SPECIAL_SOURCE" val="bdnull"/>
</p:tagLst>
</file>

<file path=ppt/tags/tag96.xml><?xml version="1.0" encoding="utf-8"?>
<p:tagLst xmlns:p="http://schemas.openxmlformats.org/presentationml/2006/main">
  <p:tag name="KSO_WM_TEMPLATE_CATEGORY" val="diagram"/>
  <p:tag name="KSO_WM_TEMPLATE_INDEX" val="160533"/>
  <p:tag name="KSO_WM_TAG_VERSION" val="1.0"/>
  <p:tag name="KSO_WM_BEAUTIFY_FLAG" val="#wm#"/>
  <p:tag name="KSO_WM_UNIT_TYPE" val="m_i"/>
  <p:tag name="KSO_WM_UNIT_INDEX" val="1_1"/>
  <p:tag name="KSO_WM_UNIT_ID" val="diagram160533_5*m_i*1_1"/>
  <p:tag name="KSO_WM_UNIT_CLEAR" val="1"/>
  <p:tag name="KSO_WM_UNIT_LAYERLEVEL" val="1_1"/>
  <p:tag name="KSO_WM_DIAGRAM_GROUP_CODE" val="m1-1"/>
  <p:tag name="KSO_WM_UNIT_FILL_FORE_SCHEMECOLOR_INDEX_1_BRIGHTNESS" val="0"/>
  <p:tag name="KSO_WM_UNIT_FILL_FORE_SCHEMECOLOR_INDEX_1" val="5"/>
  <p:tag name="KSO_WM_UNIT_FILL_FORE_SCHEMECOLOR_INDEX_1_POS" val="0"/>
  <p:tag name="KSO_WM_UNIT_FILL_FORE_SCHEMECOLOR_INDEX_1_TRANS" val="1"/>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97.xml><?xml version="1.0" encoding="utf-8"?>
<p:tagLst xmlns:p="http://schemas.openxmlformats.org/presentationml/2006/main">
  <p:tag name="KSO_WM_TEMPLATE_CATEGORY" val="diagram"/>
  <p:tag name="KSO_WM_TEMPLATE_INDEX" val="160533"/>
  <p:tag name="KSO_WM_TAG_VERSION" val="1.0"/>
  <p:tag name="KSO_WM_BEAUTIFY_FLAG" val="#wm#"/>
  <p:tag name="KSO_WM_UNIT_TYPE" val="m_i"/>
  <p:tag name="KSO_WM_UNIT_INDEX" val="1_2"/>
  <p:tag name="KSO_WM_UNIT_ID" val="diagram160533_5*m_i*1_2"/>
  <p:tag name="KSO_WM_UNIT_CLEAR" val="1"/>
  <p:tag name="KSO_WM_UNIT_LAYERLEVEL" val="1_1"/>
  <p:tag name="KSO_WM_DIAGRAM_GROUP_CODE" val="m1-1"/>
  <p:tag name="KSO_WM_UNIT_FILL_FORE_SCHEMECOLOR_INDEX_1_BRIGHTNESS" val="0"/>
  <p:tag name="KSO_WM_UNIT_FILL_FORE_SCHEMECOLOR_INDEX_1" val="5"/>
  <p:tag name="KSO_WM_UNIT_FILL_FORE_SCHEMECOLOR_INDEX_1_POS" val="0"/>
  <p:tag name="KSO_WM_UNIT_FILL_FORE_SCHEMECOLOR_INDEX_1_TRANS" val="1"/>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98.xml><?xml version="1.0" encoding="utf-8"?>
<p:tagLst xmlns:p="http://schemas.openxmlformats.org/presentationml/2006/main">
  <p:tag name="KSO_WM_TEMPLATE_CATEGORY" val="diagram"/>
  <p:tag name="KSO_WM_TEMPLATE_INDEX" val="160533"/>
  <p:tag name="KSO_WM_TAG_VERSION" val="1.0"/>
  <p:tag name="KSO_WM_BEAUTIFY_FLAG" val="#wm#"/>
  <p:tag name="KSO_WM_UNIT_TYPE" val="m_h_f"/>
  <p:tag name="KSO_WM_UNIT_INDEX" val="1_1_1"/>
  <p:tag name="KSO_WM_UNIT_ID" val="diagram160533_5*m_h_f*1_1_1"/>
  <p:tag name="KSO_WM_UNIT_CLEAR" val="1"/>
  <p:tag name="KSO_WM_UNIT_LAYERLEVEL" val="1_1_1"/>
  <p:tag name="KSO_WM_UNIT_VALUE" val="39"/>
  <p:tag name="KSO_WM_UNIT_HIGHLIGHT" val="0"/>
  <p:tag name="KSO_WM_UNIT_COMPATIBLE" val="0"/>
  <p:tag name="KSO_WM_UNIT_PRESET_TEXT_INDEX" val="4"/>
  <p:tag name="KSO_WM_UNIT_PRESET_TEXT_LEN" val="43"/>
  <p:tag name="KSO_WM_DIAGRAM_GROUP_CODE" val="m1-1"/>
  <p:tag name="KSO_WM_UNIT_TEXT_FILL_FORE_SCHEMECOLOR_INDEX_BRIGHTNESS" val="0"/>
  <p:tag name="KSO_WM_UNIT_TEXT_FILL_FORE_SCHEMECOLOR_INDEX" val="13"/>
  <p:tag name="KSO_WM_UNIT_TEXT_FILL_TYPE" val="1"/>
  <p:tag name="KSO_WM_UNIT_USESOURCEFORMAT_APPLY" val="1"/>
  <p:tag name="KSO_WM_UNIT_DIAGRAM_SCHEMECOLOR_ID" val="6"/>
</p:tagLst>
</file>

<file path=ppt/tags/tag99.xml><?xml version="1.0" encoding="utf-8"?>
<p:tagLst xmlns:p="http://schemas.openxmlformats.org/presentationml/2006/main">
  <p:tag name="KSO_WM_TEMPLATE_CATEGORY" val="diagram"/>
  <p:tag name="KSO_WM_TEMPLATE_INDEX" val="160533"/>
  <p:tag name="KSO_WM_TAG_VERSION" val="1.0"/>
  <p:tag name="KSO_WM_BEAUTIFY_FLAG" val="#wm#"/>
  <p:tag name="KSO_WM_UNIT_TYPE" val="m_h_f"/>
  <p:tag name="KSO_WM_UNIT_INDEX" val="1_2_1"/>
  <p:tag name="KSO_WM_UNIT_ID" val="diagram160533_5*m_h_f*1_2_1"/>
  <p:tag name="KSO_WM_UNIT_CLEAR" val="1"/>
  <p:tag name="KSO_WM_UNIT_LAYERLEVEL" val="1_1_1"/>
  <p:tag name="KSO_WM_UNIT_VALUE" val="39"/>
  <p:tag name="KSO_WM_UNIT_HIGHLIGHT" val="0"/>
  <p:tag name="KSO_WM_UNIT_COMPATIBLE" val="0"/>
  <p:tag name="KSO_WM_UNIT_PRESET_TEXT_INDEX" val="4"/>
  <p:tag name="KSO_WM_UNIT_PRESET_TEXT_LEN" val="43"/>
  <p:tag name="KSO_WM_DIAGRAM_GROUP_CODE" val="m1-1"/>
  <p:tag name="KSO_WM_UNIT_TEXT_FILL_FORE_SCHEMECOLOR_INDEX_BRIGHTNESS" val="0"/>
  <p:tag name="KSO_WM_UNIT_TEXT_FILL_FORE_SCHEMECOLOR_INDEX" val="13"/>
  <p:tag name="KSO_WM_UNIT_TEXT_FILL_TYPE" val="1"/>
  <p:tag name="KSO_WM_UNIT_USESOURCEFORMAT_APPLY" val="1"/>
  <p:tag name="KSO_WM_UNIT_DIAGRAM_SCHEMECOLOR_ID" val="6"/>
</p:tagLst>
</file>

<file path=ppt/theme/theme1.xml><?xml version="1.0" encoding="utf-8"?>
<a:theme xmlns:a="http://schemas.openxmlformats.org/drawingml/2006/main" name="6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4294</Words>
  <Application>WPS 演示</Application>
  <PresentationFormat>自定义</PresentationFormat>
  <Paragraphs>398</Paragraphs>
  <Slides>36</Slides>
  <Notes>20</Notes>
  <HiddenSlides>0</HiddenSlides>
  <MMClips>2</MMClips>
  <ScaleCrop>false</ScaleCrop>
  <HeadingPairs>
    <vt:vector size="8" baseType="variant">
      <vt:variant>
        <vt:lpstr>已用的字体</vt:lpstr>
      </vt:variant>
      <vt:variant>
        <vt:i4>26</vt:i4>
      </vt:variant>
      <vt:variant>
        <vt:lpstr>主题</vt:lpstr>
      </vt:variant>
      <vt:variant>
        <vt:i4>2</vt:i4>
      </vt:variant>
      <vt:variant>
        <vt:lpstr>嵌入 OLE 服务器</vt:lpstr>
      </vt:variant>
      <vt:variant>
        <vt:i4>1</vt:i4>
      </vt:variant>
      <vt:variant>
        <vt:lpstr>幻灯片标题</vt:lpstr>
      </vt:variant>
      <vt:variant>
        <vt:i4>36</vt:i4>
      </vt:variant>
    </vt:vector>
  </HeadingPairs>
  <TitlesOfParts>
    <vt:vector size="65" baseType="lpstr">
      <vt:lpstr>Arial</vt:lpstr>
      <vt:lpstr>宋体</vt:lpstr>
      <vt:lpstr>Wingdings</vt:lpstr>
      <vt:lpstr>Wingdings</vt:lpstr>
      <vt:lpstr>黑体</vt:lpstr>
      <vt:lpstr>汉仪书魂体简</vt:lpstr>
      <vt:lpstr>兰米粗楷简体</vt:lpstr>
      <vt:lpstr>汉仪尚巍手书简</vt:lpstr>
      <vt:lpstr>微软雅黑</vt:lpstr>
      <vt:lpstr>方正楷体_GB2312</vt:lpstr>
      <vt:lpstr>Times New Roman</vt:lpstr>
      <vt:lpstr>Segoe UI</vt:lpstr>
      <vt:lpstr>楷体</vt:lpstr>
      <vt:lpstr>华文楷体</vt:lpstr>
      <vt:lpstr>汉仪唐美人简</vt:lpstr>
      <vt:lpstr>Segoe Print</vt:lpstr>
      <vt:lpstr>Calibri</vt:lpstr>
      <vt:lpstr>汉仪古趣繁</vt:lpstr>
      <vt:lpstr>方正全福体</vt:lpstr>
      <vt:lpstr>汉仪尚巍手书W</vt:lpstr>
      <vt:lpstr>Arial Unicode MS</vt:lpstr>
      <vt:lpstr>Open Sans Light</vt:lpstr>
      <vt:lpstr>仿宋</vt:lpstr>
      <vt:lpstr>方正小标宋简体</vt:lpstr>
      <vt:lpstr>Times New Roman</vt:lpstr>
      <vt:lpstr>宋体</vt:lpstr>
      <vt:lpstr>6_自定义设计方案</vt:lpstr>
      <vt:lpstr>课后作业</vt:lpstr>
      <vt:lpstr>PBrush</vt:lpstr>
      <vt:lpstr>第六单元    资本主义制度的初步确立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387</cp:revision>
  <dcterms:created xsi:type="dcterms:W3CDTF">2020-10-08T14:11:00Z</dcterms:created>
  <dcterms:modified xsi:type="dcterms:W3CDTF">2024-07-03T08:40:18Z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DCDC2949BD2B4DDE86A5490D958B2D98_12</vt:lpwstr>
  </property>
</Properties>
</file>